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846" r:id="rId2"/>
    <p:sldMasterId id="2147486407" r:id="rId3"/>
    <p:sldMasterId id="2147486991" r:id="rId4"/>
    <p:sldMasterId id="2147487352" r:id="rId5"/>
    <p:sldMasterId id="2147487390" r:id="rId6"/>
    <p:sldMasterId id="2147487403" r:id="rId7"/>
    <p:sldMasterId id="2147487427" r:id="rId8"/>
    <p:sldMasterId id="2147487439" r:id="rId9"/>
    <p:sldMasterId id="2147487477" r:id="rId10"/>
    <p:sldMasterId id="2147487489" r:id="rId11"/>
    <p:sldMasterId id="2147487501" r:id="rId12"/>
  </p:sldMasterIdLst>
  <p:notesMasterIdLst>
    <p:notesMasterId r:id="rId53"/>
  </p:notesMasterIdLst>
  <p:sldIdLst>
    <p:sldId id="603" r:id="rId13"/>
    <p:sldId id="646" r:id="rId14"/>
    <p:sldId id="331" r:id="rId15"/>
    <p:sldId id="654" r:id="rId16"/>
    <p:sldId id="651" r:id="rId17"/>
    <p:sldId id="270" r:id="rId18"/>
    <p:sldId id="533" r:id="rId19"/>
    <p:sldId id="620" r:id="rId20"/>
    <p:sldId id="621" r:id="rId21"/>
    <p:sldId id="544" r:id="rId22"/>
    <p:sldId id="543" r:id="rId23"/>
    <p:sldId id="606" r:id="rId24"/>
    <p:sldId id="624" r:id="rId25"/>
    <p:sldId id="611" r:id="rId26"/>
    <p:sldId id="612" r:id="rId27"/>
    <p:sldId id="536" r:id="rId28"/>
    <p:sldId id="614" r:id="rId29"/>
    <p:sldId id="450" r:id="rId30"/>
    <p:sldId id="664" r:id="rId31"/>
    <p:sldId id="642" r:id="rId32"/>
    <p:sldId id="667" r:id="rId33"/>
    <p:sldId id="648" r:id="rId34"/>
    <p:sldId id="647" r:id="rId35"/>
    <p:sldId id="652" r:id="rId36"/>
    <p:sldId id="653" r:id="rId37"/>
    <p:sldId id="617" r:id="rId38"/>
    <p:sldId id="586" r:id="rId39"/>
    <p:sldId id="618" r:id="rId40"/>
    <p:sldId id="622" r:id="rId41"/>
    <p:sldId id="661" r:id="rId42"/>
    <p:sldId id="636" r:id="rId43"/>
    <p:sldId id="666" r:id="rId44"/>
    <p:sldId id="547" r:id="rId45"/>
    <p:sldId id="635" r:id="rId46"/>
    <p:sldId id="671" r:id="rId47"/>
    <p:sldId id="599" r:id="rId48"/>
    <p:sldId id="640" r:id="rId49"/>
    <p:sldId id="669" r:id="rId50"/>
    <p:sldId id="670" r:id="rId51"/>
    <p:sldId id="672" r:id="rId52"/>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6699FF"/>
    <a:srgbClr val="000000"/>
    <a:srgbClr val="33CCFF"/>
    <a:srgbClr val="FF0000"/>
    <a:srgbClr val="F0AEE2"/>
    <a:srgbClr val="EFF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3" autoAdjust="0"/>
    <p:restoredTop sz="94670" autoAdjust="0"/>
  </p:normalViewPr>
  <p:slideViewPr>
    <p:cSldViewPr>
      <p:cViewPr>
        <p:scale>
          <a:sx n="100" d="100"/>
          <a:sy n="100" d="100"/>
        </p:scale>
        <p:origin x="946" y="-120"/>
      </p:cViewPr>
      <p:guideLst>
        <p:guide orient="horz" pos="2160"/>
        <p:guide pos="2880"/>
      </p:guideLst>
    </p:cSldViewPr>
  </p:slideViewPr>
  <p:outlineViewPr>
    <p:cViewPr>
      <p:scale>
        <a:sx n="33" d="100"/>
        <a:sy n="33" d="100"/>
      </p:scale>
      <p:origin x="0" y="-648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128"/>
              </a:defRPr>
            </a:lvl1pPr>
          </a:lstStyle>
          <a:p>
            <a:pPr>
              <a:defRPr/>
            </a:pPr>
            <a:endParaRPr lang="en-US" altLang="ja-JP"/>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endParaRPr lang="en-US" altLang="ja-JP"/>
          </a:p>
        </p:txBody>
      </p:sp>
      <p:sp>
        <p:nvSpPr>
          <p:cNvPr id="232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128"/>
              </a:defRPr>
            </a:lvl1pPr>
          </a:lstStyle>
          <a:p>
            <a:pPr>
              <a:defRPr/>
            </a:pPr>
            <a:endParaRPr lang="en-US" altLang="ja-JP"/>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8A12151B-E273-448F-B868-D885FF1C4EF1}" type="slidenum">
              <a:rPr lang="en-US" altLang="ja-JP"/>
              <a:pPr>
                <a:defRPr/>
              </a:pPr>
              <a:t>‹#›</a:t>
            </a:fld>
            <a:endParaRPr lang="en-US" altLang="ja-JP"/>
          </a:p>
        </p:txBody>
      </p:sp>
    </p:spTree>
    <p:extLst>
      <p:ext uri="{BB962C8B-B14F-4D97-AF65-F5344CB8AC3E}">
        <p14:creationId xmlns:p14="http://schemas.microsoft.com/office/powerpoint/2010/main" val="1769036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4C46AA13-F2DC-4088-B39D-D16E0DFC2616}" type="slidenum">
              <a:rPr lang="en-US" altLang="ja-JP">
                <a:solidFill>
                  <a:prstClr val="black"/>
                </a:solidFill>
              </a:rPr>
              <a:pPr eaLnBrk="1" hangingPunct="1"/>
              <a:t>27</a:t>
            </a:fld>
            <a:endParaRPr lang="en-US" altLang="ja-JP" dirty="0">
              <a:solidFill>
                <a:prstClr val="black"/>
              </a:solidFill>
            </a:endParaRPr>
          </a:p>
        </p:txBody>
      </p:sp>
      <p:sp>
        <p:nvSpPr>
          <p:cNvPr id="2385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fld id="{F1F9F4DE-24C7-4BC2-9EB8-2A3BC27EFFF1}" type="slidenum">
              <a:rPr lang="en-US" altLang="ja-JP" sz="1200">
                <a:solidFill>
                  <a:prstClr val="black"/>
                </a:solidFill>
                <a:latin typeface="Times New Roman" pitchFamily="18" charset="0"/>
              </a:rPr>
              <a:pPr algn="r" eaLnBrk="1" hangingPunct="1"/>
              <a:t>27</a:t>
            </a:fld>
            <a:endParaRPr lang="en-US" altLang="ja-JP" sz="1200" dirty="0">
              <a:solidFill>
                <a:prstClr val="black"/>
              </a:solidFill>
              <a:latin typeface="Times New Roman" pitchFamily="18" charset="0"/>
            </a:endParaRPr>
          </a:p>
        </p:txBody>
      </p:sp>
      <p:sp>
        <p:nvSpPr>
          <p:cNvPr id="238596" name="Rectangle 2"/>
          <p:cNvSpPr>
            <a:spLocks noGrp="1" noRot="1" noChangeAspect="1" noChangeArrowheads="1" noTextEdit="1"/>
          </p:cNvSpPr>
          <p:nvPr>
            <p:ph type="sldImg"/>
          </p:nvPr>
        </p:nvSpPr>
        <p:spPr>
          <a:ln/>
        </p:spPr>
      </p:sp>
      <p:sp>
        <p:nvSpPr>
          <p:cNvPr id="238597" name="Rectangle 3"/>
          <p:cNvSpPr>
            <a:spLocks noGrp="1" noChangeArrowheads="1"/>
          </p:cNvSpPr>
          <p:nvPr>
            <p:ph type="body" idx="1"/>
          </p:nvPr>
        </p:nvSpPr>
        <p:spPr>
          <a:xfrm>
            <a:off x="914400" y="4343400"/>
            <a:ext cx="5029200" cy="4114800"/>
          </a:xfrm>
          <a:noFill/>
        </p:spPr>
        <p:txBody>
          <a:bodyPr/>
          <a:lstStyle/>
          <a:p>
            <a:pPr eaLnBrk="1" hangingPunct="1"/>
            <a:endParaRPr lang="ja-JP" altLang="ja-JP" dirty="0">
              <a:ea typeface="ＭＳ Ｐ明朝" pitchFamily="18" charset="-128"/>
            </a:endParaRPr>
          </a:p>
        </p:txBody>
      </p:sp>
    </p:spTree>
    <p:extLst>
      <p:ext uri="{BB962C8B-B14F-4D97-AF65-F5344CB8AC3E}">
        <p14:creationId xmlns:p14="http://schemas.microsoft.com/office/powerpoint/2010/main" val="55626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effectLst/>
                <a:latin typeface="Calibri" pitchFamily="34" charset="0"/>
                <a:ea typeface="ＭＳ Ｐゴシック" charset="-128"/>
              </a:defRPr>
            </a:lvl1pPr>
          </a:lstStyle>
          <a:p>
            <a:pPr>
              <a:defRPr/>
            </a:pPr>
            <a:fld id="{AD5D69CC-2895-4047-9B74-95988015B8F7}" type="slidenum">
              <a:rPr lang="en-US" altLang="ja-JP"/>
              <a:pPr>
                <a:defRPr/>
              </a:pPr>
              <a:t>‹#›</a:t>
            </a:fld>
            <a:endParaRPr lang="en-US" altLang="ja-JP"/>
          </a:p>
        </p:txBody>
      </p:sp>
    </p:spTree>
    <p:extLst>
      <p:ext uri="{BB962C8B-B14F-4D97-AF65-F5344CB8AC3E}">
        <p14:creationId xmlns:p14="http://schemas.microsoft.com/office/powerpoint/2010/main" val="195123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effectLst/>
                <a:latin typeface="Calibri" pitchFamily="34" charset="0"/>
                <a:ea typeface="ＭＳ Ｐゴシック" charset="-128"/>
              </a:defRPr>
            </a:lvl1pPr>
          </a:lstStyle>
          <a:p>
            <a:pPr>
              <a:defRPr/>
            </a:pPr>
            <a:fld id="{425A3742-EF81-48DB-900A-9432D993CB95}" type="slidenum">
              <a:rPr lang="en-US" altLang="ja-JP"/>
              <a:pPr>
                <a:defRPr/>
              </a:pPr>
              <a:t>‹#›</a:t>
            </a:fld>
            <a:endParaRPr lang="en-US" altLang="ja-JP"/>
          </a:p>
        </p:txBody>
      </p:sp>
    </p:spTree>
    <p:extLst>
      <p:ext uri="{BB962C8B-B14F-4D97-AF65-F5344CB8AC3E}">
        <p14:creationId xmlns:p14="http://schemas.microsoft.com/office/powerpoint/2010/main" val="17802181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E7764134-F35D-4A41-A132-D77C049EBFA8}" type="slidenum">
              <a:rPr lang="en-US" altLang="ja-JP" smtClean="0"/>
              <a:pPr>
                <a:defRPr/>
              </a:pPr>
              <a:t>‹#›</a:t>
            </a:fld>
            <a:endParaRPr lang="en-US" altLang="ja-JP"/>
          </a:p>
        </p:txBody>
      </p:sp>
    </p:spTree>
    <p:extLst>
      <p:ext uri="{BB962C8B-B14F-4D97-AF65-F5344CB8AC3E}">
        <p14:creationId xmlns:p14="http://schemas.microsoft.com/office/powerpoint/2010/main" val="31339930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18230FC3-3351-41A9-A932-CB7651DD0395}" type="slidenum">
              <a:rPr lang="en-US" altLang="ja-JP" smtClean="0"/>
              <a:pPr>
                <a:defRPr/>
              </a:pPr>
              <a:t>‹#›</a:t>
            </a:fld>
            <a:endParaRPr lang="en-US" altLang="ja-JP"/>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7886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B2201B6-5895-430A-838F-A1349A91953C}" type="slidenum">
              <a:rPr lang="en-US" altLang="ja-JP" smtClean="0"/>
              <a:pPr>
                <a:defRPr/>
              </a:pPr>
              <a:t>‹#›</a:t>
            </a:fld>
            <a:endParaRPr lang="en-US" altLang="ja-JP"/>
          </a:p>
        </p:txBody>
      </p:sp>
    </p:spTree>
    <p:extLst>
      <p:ext uri="{BB962C8B-B14F-4D97-AF65-F5344CB8AC3E}">
        <p14:creationId xmlns:p14="http://schemas.microsoft.com/office/powerpoint/2010/main" val="41858435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877CA04-13B7-4FC8-A7E2-ED16703306D9}" type="slidenum">
              <a:rPr lang="en-US" altLang="ja-JP" smtClean="0"/>
              <a:pPr>
                <a:defRPr/>
              </a:pPr>
              <a:t>‹#›</a:t>
            </a:fld>
            <a:endParaRPr lang="en-US" altLang="ja-JP"/>
          </a:p>
        </p:txBody>
      </p:sp>
    </p:spTree>
    <p:extLst>
      <p:ext uri="{BB962C8B-B14F-4D97-AF65-F5344CB8AC3E}">
        <p14:creationId xmlns:p14="http://schemas.microsoft.com/office/powerpoint/2010/main" val="38103328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D6D0EF19-B0FC-4ED5-8F8A-694B6E115DFA}" type="slidenum">
              <a:rPr lang="en-US" altLang="ja-JP" smtClean="0"/>
              <a:pPr>
                <a:defRPr/>
              </a:pPr>
              <a:t>‹#›</a:t>
            </a:fld>
            <a:endParaRPr lang="en-US" altLang="ja-JP"/>
          </a:p>
        </p:txBody>
      </p:sp>
    </p:spTree>
    <p:extLst>
      <p:ext uri="{BB962C8B-B14F-4D97-AF65-F5344CB8AC3E}">
        <p14:creationId xmlns:p14="http://schemas.microsoft.com/office/powerpoint/2010/main" val="38722807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E14C0AF3-451C-4971-8DA3-63CAA78620FA}"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a:defRPr>
                <a:latin typeface="Arial" panose="020B0604020202020204" pitchFamily="34" charset="0"/>
              </a:defRPr>
            </a:lvl1pPr>
          </a:lstStyle>
          <a:p>
            <a:pPr>
              <a:defRPr/>
            </a:pPr>
            <a:fld id="{82D17151-1066-473C-B101-5E756B91B760}" type="slidenum">
              <a:rPr lang="ja-JP" altLang="en-US"/>
              <a:pPr>
                <a:defRPr/>
              </a:pPr>
              <a:t>‹#›</a:t>
            </a:fld>
            <a:endParaRPr lang="ja-JP" altLang="en-US"/>
          </a:p>
        </p:txBody>
      </p:sp>
    </p:spTree>
    <p:extLst>
      <p:ext uri="{BB962C8B-B14F-4D97-AF65-F5344CB8AC3E}">
        <p14:creationId xmlns:p14="http://schemas.microsoft.com/office/powerpoint/2010/main" val="8582998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1143000" y="1600200"/>
            <a:ext cx="7543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A4701806-FE09-4E20-B562-5DC796A63EA2}"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a:defRPr>
                <a:latin typeface="Arial" panose="020B0604020202020204" pitchFamily="34" charset="0"/>
              </a:defRPr>
            </a:lvl1pPr>
          </a:lstStyle>
          <a:p>
            <a:pPr>
              <a:defRPr/>
            </a:pPr>
            <a:fld id="{E0D76676-4199-4951-9267-294B87CEC54D}" type="slidenum">
              <a:rPr lang="ja-JP" altLang="en-US"/>
              <a:pPr>
                <a:defRPr/>
              </a:pPr>
              <a:t>‹#›</a:t>
            </a:fld>
            <a:endParaRPr lang="ja-JP" altLang="en-US"/>
          </a:p>
        </p:txBody>
      </p:sp>
    </p:spTree>
    <p:extLst>
      <p:ext uri="{BB962C8B-B14F-4D97-AF65-F5344CB8AC3E}">
        <p14:creationId xmlns:p14="http://schemas.microsoft.com/office/powerpoint/2010/main" val="15345304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D5FD4C87-B1CD-44FD-8556-EBE56660EAAA}"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a:defRPr>
                <a:latin typeface="Arial" panose="020B0604020202020204" pitchFamily="34" charset="0"/>
              </a:defRPr>
            </a:lvl1pPr>
          </a:lstStyle>
          <a:p>
            <a:pPr>
              <a:defRPr/>
            </a:pPr>
            <a:fld id="{21962CCA-203C-4FC5-82CB-07DFF1442365}" type="slidenum">
              <a:rPr lang="ja-JP" altLang="en-US"/>
              <a:pPr>
                <a:defRPr/>
              </a:pPr>
              <a:t>‹#›</a:t>
            </a:fld>
            <a:endParaRPr lang="ja-JP" altLang="en-US"/>
          </a:p>
        </p:txBody>
      </p:sp>
    </p:spTree>
    <p:extLst>
      <p:ext uri="{BB962C8B-B14F-4D97-AF65-F5344CB8AC3E}">
        <p14:creationId xmlns:p14="http://schemas.microsoft.com/office/powerpoint/2010/main" val="29554583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AE10843B-0D22-433B-A29A-D2D1774BE485}" type="datetimeFigureOut">
              <a:rPr lang="ja-JP" altLang="en-US"/>
              <a:pPr>
                <a:defRPr/>
              </a:pPr>
              <a:t>2017/11/13</a:t>
            </a:fld>
            <a:endParaRPr lang="ja-JP" altLang="en-US"/>
          </a:p>
        </p:txBody>
      </p:sp>
      <p:sp>
        <p:nvSpPr>
          <p:cNvPr id="6" name="フッター プレースホルダー 5"/>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914400">
              <a:defRPr>
                <a:latin typeface="Arial" panose="020B0604020202020204" pitchFamily="34" charset="0"/>
              </a:defRPr>
            </a:lvl1pPr>
          </a:lstStyle>
          <a:p>
            <a:pPr>
              <a:defRPr/>
            </a:pPr>
            <a:fld id="{D94F9BC1-E9C0-4E4B-B2EE-A146E3E8AE53}" type="slidenum">
              <a:rPr lang="ja-JP" altLang="en-US"/>
              <a:pPr>
                <a:defRPr/>
              </a:pPr>
              <a:t>‹#›</a:t>
            </a:fld>
            <a:endParaRPr lang="ja-JP" altLang="en-US"/>
          </a:p>
        </p:txBody>
      </p:sp>
    </p:spTree>
    <p:extLst>
      <p:ext uri="{BB962C8B-B14F-4D97-AF65-F5344CB8AC3E}">
        <p14:creationId xmlns:p14="http://schemas.microsoft.com/office/powerpoint/2010/main" val="26390295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8A246836-1025-454E-B04D-3863F5AD76A8}" type="datetimeFigureOut">
              <a:rPr lang="ja-JP" altLang="en-US"/>
              <a:pPr>
                <a:defRPr/>
              </a:pPr>
              <a:t>2017/11/13</a:t>
            </a:fld>
            <a:endParaRPr lang="ja-JP" altLang="en-US"/>
          </a:p>
        </p:txBody>
      </p:sp>
      <p:sp>
        <p:nvSpPr>
          <p:cNvPr id="8" name="フッター プレースホルダー 7"/>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defTabSz="914400">
              <a:defRPr>
                <a:latin typeface="Arial" panose="020B0604020202020204" pitchFamily="34" charset="0"/>
              </a:defRPr>
            </a:lvl1pPr>
          </a:lstStyle>
          <a:p>
            <a:pPr>
              <a:defRPr/>
            </a:pPr>
            <a:fld id="{73AD011D-3051-45CE-959A-8A63A9B395C2}" type="slidenum">
              <a:rPr lang="ja-JP" altLang="en-US"/>
              <a:pPr>
                <a:defRPr/>
              </a:pPr>
              <a:t>‹#›</a:t>
            </a:fld>
            <a:endParaRPr lang="ja-JP" altLang="en-US"/>
          </a:p>
        </p:txBody>
      </p:sp>
    </p:spTree>
    <p:extLst>
      <p:ext uri="{BB962C8B-B14F-4D97-AF65-F5344CB8AC3E}">
        <p14:creationId xmlns:p14="http://schemas.microsoft.com/office/powerpoint/2010/main" val="426520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effectLst/>
                <a:latin typeface="Calibri" pitchFamily="34" charset="0"/>
                <a:ea typeface="ＭＳ Ｐゴシック" charset="-128"/>
              </a:defRPr>
            </a:lvl1pPr>
          </a:lstStyle>
          <a:p>
            <a:pPr>
              <a:defRPr/>
            </a:pPr>
            <a:fld id="{8322A291-36E1-4F06-BE99-26612B4B7DFD}" type="slidenum">
              <a:rPr lang="en-US" altLang="ja-JP"/>
              <a:pPr>
                <a:defRPr/>
              </a:pPr>
              <a:t>‹#›</a:t>
            </a:fld>
            <a:endParaRPr lang="en-US" altLang="ja-JP"/>
          </a:p>
        </p:txBody>
      </p:sp>
    </p:spTree>
    <p:extLst>
      <p:ext uri="{BB962C8B-B14F-4D97-AF65-F5344CB8AC3E}">
        <p14:creationId xmlns:p14="http://schemas.microsoft.com/office/powerpoint/2010/main" val="22359118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F181B17A-C060-4CC5-A6BC-D939FD373F35}" type="datetimeFigureOut">
              <a:rPr lang="ja-JP" altLang="en-US"/>
              <a:pPr>
                <a:defRPr/>
              </a:pPr>
              <a:t>2017/11/13</a:t>
            </a:fld>
            <a:endParaRPr lang="ja-JP" altLang="en-US"/>
          </a:p>
        </p:txBody>
      </p:sp>
      <p:sp>
        <p:nvSpPr>
          <p:cNvPr id="4" name="フッター プレースホルダー 3"/>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defTabSz="914400">
              <a:defRPr>
                <a:latin typeface="Arial" panose="020B0604020202020204" pitchFamily="34" charset="0"/>
              </a:defRPr>
            </a:lvl1pPr>
          </a:lstStyle>
          <a:p>
            <a:pPr>
              <a:defRPr/>
            </a:pPr>
            <a:fld id="{7F2F6530-FEA6-48E0-9A60-81D0E2302C7C}" type="slidenum">
              <a:rPr lang="ja-JP" altLang="en-US"/>
              <a:pPr>
                <a:defRPr/>
              </a:pPr>
              <a:t>‹#›</a:t>
            </a:fld>
            <a:endParaRPr lang="ja-JP" altLang="en-US"/>
          </a:p>
        </p:txBody>
      </p:sp>
    </p:spTree>
    <p:extLst>
      <p:ext uri="{BB962C8B-B14F-4D97-AF65-F5344CB8AC3E}">
        <p14:creationId xmlns:p14="http://schemas.microsoft.com/office/powerpoint/2010/main" val="20329494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FFDD3912-BBA5-42D8-97C2-0EE5B495A2B0}" type="datetimeFigureOut">
              <a:rPr lang="ja-JP" altLang="en-US"/>
              <a:pPr>
                <a:defRPr/>
              </a:pPr>
              <a:t>2017/11/13</a:t>
            </a:fld>
            <a:endParaRPr lang="ja-JP" altLang="en-US"/>
          </a:p>
        </p:txBody>
      </p:sp>
      <p:sp>
        <p:nvSpPr>
          <p:cNvPr id="3" name="フッター プレースホルダー 2"/>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defTabSz="914400">
              <a:defRPr>
                <a:latin typeface="Arial" panose="020B0604020202020204" pitchFamily="34" charset="0"/>
              </a:defRPr>
            </a:lvl1pPr>
          </a:lstStyle>
          <a:p>
            <a:pPr>
              <a:defRPr/>
            </a:pPr>
            <a:fld id="{EA48F2FE-0BDA-4A38-9FDC-F4D1F724A41D}" type="slidenum">
              <a:rPr lang="ja-JP" altLang="en-US"/>
              <a:pPr>
                <a:defRPr/>
              </a:pPr>
              <a:t>‹#›</a:t>
            </a:fld>
            <a:endParaRPr lang="ja-JP" altLang="en-US"/>
          </a:p>
        </p:txBody>
      </p:sp>
    </p:spTree>
    <p:extLst>
      <p:ext uri="{BB962C8B-B14F-4D97-AF65-F5344CB8AC3E}">
        <p14:creationId xmlns:p14="http://schemas.microsoft.com/office/powerpoint/2010/main" val="2502692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68B6B458-9975-4F31-B35C-0E2BBCB7FC90}" type="datetimeFigureOut">
              <a:rPr lang="ja-JP" altLang="en-US"/>
              <a:pPr>
                <a:defRPr/>
              </a:pPr>
              <a:t>2017/11/13</a:t>
            </a:fld>
            <a:endParaRPr lang="ja-JP" altLang="en-US"/>
          </a:p>
        </p:txBody>
      </p:sp>
      <p:sp>
        <p:nvSpPr>
          <p:cNvPr id="6" name="フッター プレースホルダー 5"/>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914400">
              <a:defRPr>
                <a:latin typeface="Arial" panose="020B0604020202020204" pitchFamily="34" charset="0"/>
              </a:defRPr>
            </a:lvl1pPr>
          </a:lstStyle>
          <a:p>
            <a:pPr>
              <a:defRPr/>
            </a:pPr>
            <a:fld id="{2F1282A2-F4A8-4C04-B4E0-A796317D2BBB}" type="slidenum">
              <a:rPr lang="ja-JP" altLang="en-US"/>
              <a:pPr>
                <a:defRPr/>
              </a:pPr>
              <a:t>‹#›</a:t>
            </a:fld>
            <a:endParaRPr lang="ja-JP" altLang="en-US"/>
          </a:p>
        </p:txBody>
      </p:sp>
    </p:spTree>
    <p:extLst>
      <p:ext uri="{BB962C8B-B14F-4D97-AF65-F5344CB8AC3E}">
        <p14:creationId xmlns:p14="http://schemas.microsoft.com/office/powerpoint/2010/main" val="42005346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D3B76A08-89A4-45F1-981A-884318F5778A}" type="datetimeFigureOut">
              <a:rPr lang="ja-JP" altLang="en-US"/>
              <a:pPr>
                <a:defRPr/>
              </a:pPr>
              <a:t>2017/11/13</a:t>
            </a:fld>
            <a:endParaRPr lang="ja-JP" altLang="en-US"/>
          </a:p>
        </p:txBody>
      </p:sp>
      <p:sp>
        <p:nvSpPr>
          <p:cNvPr id="6" name="フッター プレースホルダー 5"/>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914400">
              <a:defRPr>
                <a:latin typeface="Arial" panose="020B0604020202020204" pitchFamily="34" charset="0"/>
              </a:defRPr>
            </a:lvl1pPr>
          </a:lstStyle>
          <a:p>
            <a:pPr>
              <a:defRPr/>
            </a:pPr>
            <a:fld id="{4C369E03-FAD2-4E59-AFF6-0B5286BF0CE4}" type="slidenum">
              <a:rPr lang="ja-JP" altLang="en-US"/>
              <a:pPr>
                <a:defRPr/>
              </a:pPr>
              <a:t>‹#›</a:t>
            </a:fld>
            <a:endParaRPr lang="ja-JP" altLang="en-US"/>
          </a:p>
        </p:txBody>
      </p:sp>
    </p:spTree>
    <p:extLst>
      <p:ext uri="{BB962C8B-B14F-4D97-AF65-F5344CB8AC3E}">
        <p14:creationId xmlns:p14="http://schemas.microsoft.com/office/powerpoint/2010/main" val="2466467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E065BD24-BB89-43B8-8C21-06BFCA9791B9}"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a:defRPr>
                <a:latin typeface="Arial" panose="020B0604020202020204" pitchFamily="34" charset="0"/>
              </a:defRPr>
            </a:lvl1pPr>
          </a:lstStyle>
          <a:p>
            <a:pPr>
              <a:defRPr/>
            </a:pPr>
            <a:fld id="{B84ED21C-311E-4044-8E2B-9CE5554F0409}" type="slidenum">
              <a:rPr lang="ja-JP" altLang="en-US"/>
              <a:pPr>
                <a:defRPr/>
              </a:pPr>
              <a:t>‹#›</a:t>
            </a:fld>
            <a:endParaRPr lang="ja-JP" altLang="en-US"/>
          </a:p>
        </p:txBody>
      </p:sp>
    </p:spTree>
    <p:extLst>
      <p:ext uri="{BB962C8B-B14F-4D97-AF65-F5344CB8AC3E}">
        <p14:creationId xmlns:p14="http://schemas.microsoft.com/office/powerpoint/2010/main" val="19355280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5B64557E-5BB4-49D4-AA22-B59FC2F3CC43}"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a:defRPr>
                <a:latin typeface="Arial" panose="020B0604020202020204" pitchFamily="34" charset="0"/>
              </a:defRPr>
            </a:lvl1pPr>
          </a:lstStyle>
          <a:p>
            <a:pPr>
              <a:defRPr/>
            </a:pPr>
            <a:fld id="{2A46F713-B254-4306-8EF6-6659619E50BF}" type="slidenum">
              <a:rPr lang="ja-JP" altLang="en-US"/>
              <a:pPr>
                <a:defRPr/>
              </a:pPr>
              <a:t>‹#›</a:t>
            </a:fld>
            <a:endParaRPr lang="ja-JP" altLang="en-US"/>
          </a:p>
        </p:txBody>
      </p:sp>
    </p:spTree>
    <p:extLst>
      <p:ext uri="{BB962C8B-B14F-4D97-AF65-F5344CB8AC3E}">
        <p14:creationId xmlns:p14="http://schemas.microsoft.com/office/powerpoint/2010/main" val="23745355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E59404A6-6180-4717-827D-21D7E77FE9D2}"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379E52B1-6DB9-4835-B771-3E5AA7CD1878}" type="slidenum">
              <a:rPr lang="ja-JP" altLang="en-US"/>
              <a:pPr>
                <a:defRPr/>
              </a:pPr>
              <a:t>‹#›</a:t>
            </a:fld>
            <a:endParaRPr lang="ja-JP" altLang="en-US"/>
          </a:p>
        </p:txBody>
      </p:sp>
    </p:spTree>
    <p:extLst>
      <p:ext uri="{BB962C8B-B14F-4D97-AF65-F5344CB8AC3E}">
        <p14:creationId xmlns:p14="http://schemas.microsoft.com/office/powerpoint/2010/main" val="28017476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1143000" y="1600200"/>
            <a:ext cx="7543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55C5C9C1-B168-4497-A686-5B3196C13D55}"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160A1D86-7F50-43C6-8CD3-61B0951FF578}" type="slidenum">
              <a:rPr lang="ja-JP" altLang="en-US"/>
              <a:pPr>
                <a:defRPr/>
              </a:pPr>
              <a:t>‹#›</a:t>
            </a:fld>
            <a:endParaRPr lang="ja-JP" altLang="en-US"/>
          </a:p>
        </p:txBody>
      </p:sp>
    </p:spTree>
    <p:extLst>
      <p:ext uri="{BB962C8B-B14F-4D97-AF65-F5344CB8AC3E}">
        <p14:creationId xmlns:p14="http://schemas.microsoft.com/office/powerpoint/2010/main" val="36067322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8D9B466E-8B45-4DE9-892A-368E59A6BC3F}"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CED7F945-1725-4D6E-B3E5-ADD4F0AF02F9}" type="slidenum">
              <a:rPr lang="ja-JP" altLang="en-US"/>
              <a:pPr>
                <a:defRPr/>
              </a:pPr>
              <a:t>‹#›</a:t>
            </a:fld>
            <a:endParaRPr lang="ja-JP" altLang="en-US"/>
          </a:p>
        </p:txBody>
      </p:sp>
    </p:spTree>
    <p:extLst>
      <p:ext uri="{BB962C8B-B14F-4D97-AF65-F5344CB8AC3E}">
        <p14:creationId xmlns:p14="http://schemas.microsoft.com/office/powerpoint/2010/main" val="27873456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1D691955-AC2C-41CE-A7DD-56E0EFB15B33}" type="datetimeFigureOut">
              <a:rPr lang="ja-JP" altLang="en-US"/>
              <a:pPr>
                <a:defRPr/>
              </a:pPr>
              <a:t>2017/11/13</a:t>
            </a:fld>
            <a:endParaRPr lang="ja-JP" altLang="en-US"/>
          </a:p>
        </p:txBody>
      </p:sp>
      <p:sp>
        <p:nvSpPr>
          <p:cNvPr id="6" name="フッター プレースホルダー 5"/>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A55BBC8C-2018-40D1-B36A-8B4C9DCE6AF3}" type="slidenum">
              <a:rPr lang="ja-JP" altLang="en-US"/>
              <a:pPr>
                <a:defRPr/>
              </a:pPr>
              <a:t>‹#›</a:t>
            </a:fld>
            <a:endParaRPr lang="ja-JP" altLang="en-US"/>
          </a:p>
        </p:txBody>
      </p:sp>
    </p:spTree>
    <p:extLst>
      <p:ext uri="{BB962C8B-B14F-4D97-AF65-F5344CB8AC3E}">
        <p14:creationId xmlns:p14="http://schemas.microsoft.com/office/powerpoint/2010/main" val="1382010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0" y="6245225"/>
            <a:ext cx="2133600" cy="476250"/>
          </a:xfrm>
        </p:spPr>
        <p:txBody>
          <a:bodyPr/>
          <a:lstStyle>
            <a:lvl1pPr fontAlgn="auto">
              <a:spcBef>
                <a:spcPts val="0"/>
              </a:spcBef>
              <a:spcAft>
                <a:spcPts val="0"/>
              </a:spcAft>
              <a:defRPr>
                <a:effectLst/>
                <a:latin typeface="+mn-lt"/>
              </a:defRPr>
            </a:lvl1pPr>
          </a:lstStyle>
          <a:p>
            <a:pPr>
              <a:defRPr/>
            </a:pPr>
            <a:endParaRPr lang="en-US" altLang="ja-JP"/>
          </a:p>
        </p:txBody>
      </p:sp>
      <p:sp>
        <p:nvSpPr>
          <p:cNvPr id="6" name="フッター プレースホルダー 5"/>
          <p:cNvSpPr>
            <a:spLocks noGrp="1"/>
          </p:cNvSpPr>
          <p:nvPr>
            <p:ph type="ftr" sz="quarter" idx="11"/>
          </p:nvPr>
        </p:nvSpPr>
        <p:spPr>
          <a:xfrm>
            <a:off x="3124200" y="6245225"/>
            <a:ext cx="2895600" cy="476250"/>
          </a:xfrm>
        </p:spPr>
        <p:txBody>
          <a:bodyPr/>
          <a:lstStyle>
            <a:lvl1pPr fontAlgn="auto">
              <a:spcBef>
                <a:spcPts val="0"/>
              </a:spcBef>
              <a:spcAft>
                <a:spcPts val="0"/>
              </a:spcAft>
              <a:defRPr>
                <a:effectLst/>
                <a:latin typeface="+mn-lt"/>
              </a:defRPr>
            </a:lvl1pPr>
          </a:lstStyle>
          <a:p>
            <a:pPr>
              <a:defRPr/>
            </a:pPr>
            <a:endParaRPr lang="en-US" altLang="ja-JP"/>
          </a:p>
        </p:txBody>
      </p:sp>
      <p:sp>
        <p:nvSpPr>
          <p:cNvPr id="7" name="スライド番号プレースホルダー 6"/>
          <p:cNvSpPr>
            <a:spLocks noGrp="1"/>
          </p:cNvSpPr>
          <p:nvPr>
            <p:ph type="sldNum" sz="quarter" idx="12"/>
          </p:nvPr>
        </p:nvSpPr>
        <p:spPr>
          <a:xfrm>
            <a:off x="6553200" y="6245225"/>
            <a:ext cx="2133600" cy="476250"/>
          </a:xfrm>
        </p:spPr>
        <p:txBody>
          <a:bodyPr/>
          <a:lstStyle>
            <a:lvl1pPr>
              <a:defRPr>
                <a:effectLst/>
                <a:latin typeface="Calibri" pitchFamily="34" charset="0"/>
                <a:ea typeface="ＭＳ Ｐゴシック" charset="-128"/>
              </a:defRPr>
            </a:lvl1pPr>
          </a:lstStyle>
          <a:p>
            <a:pPr>
              <a:defRPr/>
            </a:pPr>
            <a:fld id="{86319F06-09BD-461A-8FD3-802C8F6EDA71}" type="slidenum">
              <a:rPr lang="en-US" altLang="ja-JP"/>
              <a:pPr>
                <a:defRPr/>
              </a:pPr>
              <a:t>‹#›</a:t>
            </a:fld>
            <a:endParaRPr lang="en-US" altLang="ja-JP"/>
          </a:p>
        </p:txBody>
      </p:sp>
    </p:spTree>
    <p:extLst>
      <p:ext uri="{BB962C8B-B14F-4D97-AF65-F5344CB8AC3E}">
        <p14:creationId xmlns:p14="http://schemas.microsoft.com/office/powerpoint/2010/main" val="34036734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212EE34E-A4FE-4169-A3A0-DFCE4309ABEA}" type="datetimeFigureOut">
              <a:rPr lang="ja-JP" altLang="en-US"/>
              <a:pPr>
                <a:defRPr/>
              </a:pPr>
              <a:t>2017/11/13</a:t>
            </a:fld>
            <a:endParaRPr lang="ja-JP" altLang="en-US"/>
          </a:p>
        </p:txBody>
      </p:sp>
      <p:sp>
        <p:nvSpPr>
          <p:cNvPr id="8" name="フッター プレースホルダー 7"/>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3850FA72-A202-47BD-9B8A-6289A1921BE7}" type="slidenum">
              <a:rPr lang="ja-JP" altLang="en-US"/>
              <a:pPr>
                <a:defRPr/>
              </a:pPr>
              <a:t>‹#›</a:t>
            </a:fld>
            <a:endParaRPr lang="ja-JP" altLang="en-US"/>
          </a:p>
        </p:txBody>
      </p:sp>
    </p:spTree>
    <p:extLst>
      <p:ext uri="{BB962C8B-B14F-4D97-AF65-F5344CB8AC3E}">
        <p14:creationId xmlns:p14="http://schemas.microsoft.com/office/powerpoint/2010/main" val="28338964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174DB7C8-B693-4254-80C8-7B7A4521B157}" type="datetimeFigureOut">
              <a:rPr lang="ja-JP" altLang="en-US"/>
              <a:pPr>
                <a:defRPr/>
              </a:pPr>
              <a:t>2017/11/13</a:t>
            </a:fld>
            <a:endParaRPr lang="ja-JP" altLang="en-US"/>
          </a:p>
        </p:txBody>
      </p:sp>
      <p:sp>
        <p:nvSpPr>
          <p:cNvPr id="4" name="フッター プレースホルダー 3"/>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9192E251-739E-41AC-825F-1780045A9828}" type="slidenum">
              <a:rPr lang="ja-JP" altLang="en-US"/>
              <a:pPr>
                <a:defRPr/>
              </a:pPr>
              <a:t>‹#›</a:t>
            </a:fld>
            <a:endParaRPr lang="ja-JP" altLang="en-US"/>
          </a:p>
        </p:txBody>
      </p:sp>
    </p:spTree>
    <p:extLst>
      <p:ext uri="{BB962C8B-B14F-4D97-AF65-F5344CB8AC3E}">
        <p14:creationId xmlns:p14="http://schemas.microsoft.com/office/powerpoint/2010/main" val="39592898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1EBDE992-D84F-4F9A-859D-9A633A4EE277}" type="datetimeFigureOut">
              <a:rPr lang="ja-JP" altLang="en-US"/>
              <a:pPr>
                <a:defRPr/>
              </a:pPr>
              <a:t>2017/11/13</a:t>
            </a:fld>
            <a:endParaRPr lang="ja-JP" altLang="en-US"/>
          </a:p>
        </p:txBody>
      </p:sp>
      <p:sp>
        <p:nvSpPr>
          <p:cNvPr id="3" name="フッター プレースホルダー 2"/>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88CF8949-2CC9-4648-95D3-5686B8537034}" type="slidenum">
              <a:rPr lang="ja-JP" altLang="en-US"/>
              <a:pPr>
                <a:defRPr/>
              </a:pPr>
              <a:t>‹#›</a:t>
            </a:fld>
            <a:endParaRPr lang="ja-JP" altLang="en-US"/>
          </a:p>
        </p:txBody>
      </p:sp>
    </p:spTree>
    <p:extLst>
      <p:ext uri="{BB962C8B-B14F-4D97-AF65-F5344CB8AC3E}">
        <p14:creationId xmlns:p14="http://schemas.microsoft.com/office/powerpoint/2010/main" val="19970825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AF544A2A-4665-4FDC-A372-532ADD12667A}" type="datetimeFigureOut">
              <a:rPr lang="ja-JP" altLang="en-US"/>
              <a:pPr>
                <a:defRPr/>
              </a:pPr>
              <a:t>2017/11/13</a:t>
            </a:fld>
            <a:endParaRPr lang="ja-JP" altLang="en-US"/>
          </a:p>
        </p:txBody>
      </p:sp>
      <p:sp>
        <p:nvSpPr>
          <p:cNvPr id="6" name="フッター プレースホルダー 5"/>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4FB6744D-F58D-49FE-8AFB-2F8E7968C65E}" type="slidenum">
              <a:rPr lang="ja-JP" altLang="en-US"/>
              <a:pPr>
                <a:defRPr/>
              </a:pPr>
              <a:t>‹#›</a:t>
            </a:fld>
            <a:endParaRPr lang="ja-JP" altLang="en-US"/>
          </a:p>
        </p:txBody>
      </p:sp>
    </p:spTree>
    <p:extLst>
      <p:ext uri="{BB962C8B-B14F-4D97-AF65-F5344CB8AC3E}">
        <p14:creationId xmlns:p14="http://schemas.microsoft.com/office/powerpoint/2010/main" val="29387473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7C97136B-EA02-4E25-8812-CC4D1F2D4657}" type="datetimeFigureOut">
              <a:rPr lang="ja-JP" altLang="en-US"/>
              <a:pPr>
                <a:defRPr/>
              </a:pPr>
              <a:t>2017/11/13</a:t>
            </a:fld>
            <a:endParaRPr lang="ja-JP" altLang="en-US"/>
          </a:p>
        </p:txBody>
      </p:sp>
      <p:sp>
        <p:nvSpPr>
          <p:cNvPr id="6" name="フッター プレースホルダー 5"/>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77BBF42E-3678-4607-A416-31A824ECA01A}" type="slidenum">
              <a:rPr lang="ja-JP" altLang="en-US"/>
              <a:pPr>
                <a:defRPr/>
              </a:pPr>
              <a:t>‹#›</a:t>
            </a:fld>
            <a:endParaRPr lang="ja-JP" altLang="en-US"/>
          </a:p>
        </p:txBody>
      </p:sp>
    </p:spTree>
    <p:extLst>
      <p:ext uri="{BB962C8B-B14F-4D97-AF65-F5344CB8AC3E}">
        <p14:creationId xmlns:p14="http://schemas.microsoft.com/office/powerpoint/2010/main" val="24600237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E1A2B2D4-72A0-4B13-9E19-41746451B0DC}"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B88CF50E-E799-4AEE-AC32-B363815EB3FF}" type="slidenum">
              <a:rPr lang="ja-JP" altLang="en-US"/>
              <a:pPr>
                <a:defRPr/>
              </a:pPr>
              <a:t>‹#›</a:t>
            </a:fld>
            <a:endParaRPr lang="ja-JP" altLang="en-US"/>
          </a:p>
        </p:txBody>
      </p:sp>
    </p:spTree>
    <p:extLst>
      <p:ext uri="{BB962C8B-B14F-4D97-AF65-F5344CB8AC3E}">
        <p14:creationId xmlns:p14="http://schemas.microsoft.com/office/powerpoint/2010/main" val="41295430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B81574E8-C9A9-4C11-8131-AF6B21F66E18}"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D4C87532-C3E8-40CD-A20F-B3340B8CFB15}" type="slidenum">
              <a:rPr lang="ja-JP" altLang="en-US"/>
              <a:pPr>
                <a:defRPr/>
              </a:pPr>
              <a:t>‹#›</a:t>
            </a:fld>
            <a:endParaRPr lang="ja-JP" altLang="en-US"/>
          </a:p>
        </p:txBody>
      </p:sp>
    </p:spTree>
    <p:extLst>
      <p:ext uri="{BB962C8B-B14F-4D97-AF65-F5344CB8AC3E}">
        <p14:creationId xmlns:p14="http://schemas.microsoft.com/office/powerpoint/2010/main" val="21911863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E6141B3-ADB1-42B7-A59F-AD4F27FA81C2}" type="slidenum">
              <a:rPr lang="en-US" altLang="ja-JP"/>
              <a:pPr>
                <a:defRPr/>
              </a:pPr>
              <a:t>‹#›</a:t>
            </a:fld>
            <a:endParaRPr lang="en-US" altLang="ja-JP"/>
          </a:p>
        </p:txBody>
      </p:sp>
    </p:spTree>
    <p:extLst>
      <p:ext uri="{BB962C8B-B14F-4D97-AF65-F5344CB8AC3E}">
        <p14:creationId xmlns:p14="http://schemas.microsoft.com/office/powerpoint/2010/main" val="23663335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305A46F-A1B0-4368-A6C5-7777C01214FE}" type="slidenum">
              <a:rPr lang="en-US" altLang="ja-JP"/>
              <a:pPr>
                <a:defRPr/>
              </a:pPr>
              <a:t>‹#›</a:t>
            </a:fld>
            <a:endParaRPr lang="en-US" altLang="ja-JP"/>
          </a:p>
        </p:txBody>
      </p:sp>
    </p:spTree>
    <p:extLst>
      <p:ext uri="{BB962C8B-B14F-4D97-AF65-F5344CB8AC3E}">
        <p14:creationId xmlns:p14="http://schemas.microsoft.com/office/powerpoint/2010/main" val="27008658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87FDAC6-0B66-4DC0-BF6A-35D4138E2676}" type="slidenum">
              <a:rPr lang="en-US" altLang="ja-JP"/>
              <a:pPr>
                <a:defRPr/>
              </a:pPr>
              <a:t>‹#›</a:t>
            </a:fld>
            <a:endParaRPr lang="en-US" altLang="ja-JP"/>
          </a:p>
        </p:txBody>
      </p:sp>
    </p:spTree>
    <p:extLst>
      <p:ext uri="{BB962C8B-B14F-4D97-AF65-F5344CB8AC3E}">
        <p14:creationId xmlns:p14="http://schemas.microsoft.com/office/powerpoint/2010/main" val="54321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5"/>
          <p:cNvSpPr>
            <a:spLocks noGrp="1"/>
          </p:cNvSpPr>
          <p:nvPr>
            <p:ph type="dt" sz="half" idx="10"/>
          </p:nvPr>
        </p:nvSpPr>
        <p:spPr>
          <a:xfrm>
            <a:off x="457200" y="6245225"/>
            <a:ext cx="2133600" cy="476250"/>
          </a:xfrm>
        </p:spPr>
        <p:txBody>
          <a:bodyPr/>
          <a:lstStyle>
            <a:lvl1pPr fontAlgn="auto">
              <a:spcBef>
                <a:spcPts val="0"/>
              </a:spcBef>
              <a:spcAft>
                <a:spcPts val="0"/>
              </a:spcAft>
              <a:defRPr>
                <a:effectLst/>
                <a:latin typeface="+mn-lt"/>
              </a:defRPr>
            </a:lvl1pPr>
          </a:lstStyle>
          <a:p>
            <a:pPr>
              <a:defRPr/>
            </a:pPr>
            <a:endParaRPr lang="en-US" altLang="ja-JP"/>
          </a:p>
        </p:txBody>
      </p:sp>
      <p:sp>
        <p:nvSpPr>
          <p:cNvPr id="7" name="フッター プレースホルダー 6"/>
          <p:cNvSpPr>
            <a:spLocks noGrp="1"/>
          </p:cNvSpPr>
          <p:nvPr>
            <p:ph type="ftr" sz="quarter" idx="11"/>
          </p:nvPr>
        </p:nvSpPr>
        <p:spPr>
          <a:xfrm>
            <a:off x="3124200" y="6245225"/>
            <a:ext cx="2895600" cy="476250"/>
          </a:xfrm>
        </p:spPr>
        <p:txBody>
          <a:bodyPr/>
          <a:lstStyle>
            <a:lvl1pPr fontAlgn="auto">
              <a:spcBef>
                <a:spcPts val="0"/>
              </a:spcBef>
              <a:spcAft>
                <a:spcPts val="0"/>
              </a:spcAft>
              <a:defRPr>
                <a:effectLst/>
                <a:latin typeface="+mn-lt"/>
              </a:defRPr>
            </a:lvl1pPr>
          </a:lstStyle>
          <a:p>
            <a:pPr>
              <a:defRPr/>
            </a:pPr>
            <a:endParaRPr lang="en-US" altLang="ja-JP"/>
          </a:p>
        </p:txBody>
      </p:sp>
      <p:sp>
        <p:nvSpPr>
          <p:cNvPr id="8" name="スライド番号プレースホルダー 7"/>
          <p:cNvSpPr>
            <a:spLocks noGrp="1"/>
          </p:cNvSpPr>
          <p:nvPr>
            <p:ph type="sldNum" sz="quarter" idx="12"/>
          </p:nvPr>
        </p:nvSpPr>
        <p:spPr>
          <a:xfrm>
            <a:off x="6553200" y="6245225"/>
            <a:ext cx="2133600" cy="476250"/>
          </a:xfrm>
        </p:spPr>
        <p:txBody>
          <a:bodyPr/>
          <a:lstStyle>
            <a:lvl1pPr>
              <a:defRPr>
                <a:effectLst/>
                <a:latin typeface="Calibri" pitchFamily="34" charset="0"/>
                <a:ea typeface="ＭＳ Ｐゴシック" charset="-128"/>
              </a:defRPr>
            </a:lvl1pPr>
          </a:lstStyle>
          <a:p>
            <a:pPr>
              <a:defRPr/>
            </a:pPr>
            <a:fld id="{A91DA191-1805-4EA4-B8FD-2B6D2685D796}" type="slidenum">
              <a:rPr lang="en-US" altLang="ja-JP"/>
              <a:pPr>
                <a:defRPr/>
              </a:pPr>
              <a:t>‹#›</a:t>
            </a:fld>
            <a:endParaRPr lang="en-US" altLang="ja-JP"/>
          </a:p>
        </p:txBody>
      </p:sp>
    </p:spTree>
    <p:extLst>
      <p:ext uri="{BB962C8B-B14F-4D97-AF65-F5344CB8AC3E}">
        <p14:creationId xmlns:p14="http://schemas.microsoft.com/office/powerpoint/2010/main" val="18385769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C368FBB-3B49-418F-8E38-3F61891C26B4}" type="slidenum">
              <a:rPr lang="en-US" altLang="ja-JP"/>
              <a:pPr>
                <a:defRPr/>
              </a:pPr>
              <a:t>‹#›</a:t>
            </a:fld>
            <a:endParaRPr lang="en-US" altLang="ja-JP"/>
          </a:p>
        </p:txBody>
      </p:sp>
    </p:spTree>
    <p:extLst>
      <p:ext uri="{BB962C8B-B14F-4D97-AF65-F5344CB8AC3E}">
        <p14:creationId xmlns:p14="http://schemas.microsoft.com/office/powerpoint/2010/main" val="25052144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D69246C-5164-4B93-9E8C-60A0AA8D8543}" type="slidenum">
              <a:rPr lang="en-US" altLang="ja-JP"/>
              <a:pPr>
                <a:defRPr/>
              </a:pPr>
              <a:t>‹#›</a:t>
            </a:fld>
            <a:endParaRPr lang="en-US" altLang="ja-JP"/>
          </a:p>
        </p:txBody>
      </p:sp>
    </p:spTree>
    <p:extLst>
      <p:ext uri="{BB962C8B-B14F-4D97-AF65-F5344CB8AC3E}">
        <p14:creationId xmlns:p14="http://schemas.microsoft.com/office/powerpoint/2010/main" val="40197768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4289292-5695-4BA4-A16F-D57C102F8496}" type="slidenum">
              <a:rPr lang="en-US" altLang="ja-JP"/>
              <a:pPr>
                <a:defRPr/>
              </a:pPr>
              <a:t>‹#›</a:t>
            </a:fld>
            <a:endParaRPr lang="en-US" altLang="ja-JP"/>
          </a:p>
        </p:txBody>
      </p:sp>
    </p:spTree>
    <p:extLst>
      <p:ext uri="{BB962C8B-B14F-4D97-AF65-F5344CB8AC3E}">
        <p14:creationId xmlns:p14="http://schemas.microsoft.com/office/powerpoint/2010/main" val="31534780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7764134-F35D-4A41-A132-D77C049EBFA8}" type="slidenum">
              <a:rPr lang="en-US" altLang="ja-JP"/>
              <a:pPr>
                <a:defRPr/>
              </a:pPr>
              <a:t>‹#›</a:t>
            </a:fld>
            <a:endParaRPr lang="en-US" altLang="ja-JP"/>
          </a:p>
        </p:txBody>
      </p:sp>
    </p:spTree>
    <p:extLst>
      <p:ext uri="{BB962C8B-B14F-4D97-AF65-F5344CB8AC3E}">
        <p14:creationId xmlns:p14="http://schemas.microsoft.com/office/powerpoint/2010/main" val="29658576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8230FC3-3351-41A9-A932-CB7651DD0395}" type="slidenum">
              <a:rPr lang="en-US" altLang="ja-JP"/>
              <a:pPr>
                <a:defRPr/>
              </a:pPr>
              <a:t>‹#›</a:t>
            </a:fld>
            <a:endParaRPr lang="en-US" altLang="ja-JP"/>
          </a:p>
        </p:txBody>
      </p:sp>
    </p:spTree>
    <p:extLst>
      <p:ext uri="{BB962C8B-B14F-4D97-AF65-F5344CB8AC3E}">
        <p14:creationId xmlns:p14="http://schemas.microsoft.com/office/powerpoint/2010/main" val="250382504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B2201B6-5895-430A-838F-A1349A91953C}" type="slidenum">
              <a:rPr lang="en-US" altLang="ja-JP"/>
              <a:pPr>
                <a:defRPr/>
              </a:pPr>
              <a:t>‹#›</a:t>
            </a:fld>
            <a:endParaRPr lang="en-US" altLang="ja-JP"/>
          </a:p>
        </p:txBody>
      </p:sp>
    </p:spTree>
    <p:extLst>
      <p:ext uri="{BB962C8B-B14F-4D97-AF65-F5344CB8AC3E}">
        <p14:creationId xmlns:p14="http://schemas.microsoft.com/office/powerpoint/2010/main" val="25803923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877CA04-13B7-4FC8-A7E2-ED16703306D9}" type="slidenum">
              <a:rPr lang="en-US" altLang="ja-JP"/>
              <a:pPr>
                <a:defRPr/>
              </a:pPr>
              <a:t>‹#›</a:t>
            </a:fld>
            <a:endParaRPr lang="en-US" altLang="ja-JP"/>
          </a:p>
        </p:txBody>
      </p:sp>
    </p:spTree>
    <p:extLst>
      <p:ext uri="{BB962C8B-B14F-4D97-AF65-F5344CB8AC3E}">
        <p14:creationId xmlns:p14="http://schemas.microsoft.com/office/powerpoint/2010/main" val="42070328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6D0EF19-B0FC-4ED5-8F8A-694B6E115DFA}" type="slidenum">
              <a:rPr lang="en-US" altLang="ja-JP"/>
              <a:pPr>
                <a:defRPr/>
              </a:pPr>
              <a:t>‹#›</a:t>
            </a:fld>
            <a:endParaRPr lang="en-US" altLang="ja-JP"/>
          </a:p>
        </p:txBody>
      </p:sp>
    </p:spTree>
    <p:extLst>
      <p:ext uri="{BB962C8B-B14F-4D97-AF65-F5344CB8AC3E}">
        <p14:creationId xmlns:p14="http://schemas.microsoft.com/office/powerpoint/2010/main" val="664696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57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57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half" idx="3"/>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6AA82A0D-760A-4CE1-A01D-06142F9C536E}" type="slidenum">
              <a:rPr lang="en-US" altLang="ja-JP"/>
              <a:pPr>
                <a:defRPr/>
              </a:pPr>
              <a:t>‹#›</a:t>
            </a:fld>
            <a:endParaRPr lang="en-US" altLang="ja-JP"/>
          </a:p>
        </p:txBody>
      </p:sp>
    </p:spTree>
    <p:extLst>
      <p:ext uri="{BB962C8B-B14F-4D97-AF65-F5344CB8AC3E}">
        <p14:creationId xmlns:p14="http://schemas.microsoft.com/office/powerpoint/2010/main" val="3494369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42DE5B1C-DD45-49E2-8788-A3B5556BB5F1}"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298D9550-1045-4895-A56F-BCBF21B47217}" type="slidenum">
              <a:rPr lang="ja-JP" altLang="en-US"/>
              <a:pPr>
                <a:defRPr/>
              </a:pPr>
              <a:t>‹#›</a:t>
            </a:fld>
            <a:endParaRPr lang="ja-JP" altLang="en-US"/>
          </a:p>
        </p:txBody>
      </p:sp>
    </p:spTree>
    <p:extLst>
      <p:ext uri="{BB962C8B-B14F-4D97-AF65-F5344CB8AC3E}">
        <p14:creationId xmlns:p14="http://schemas.microsoft.com/office/powerpoint/2010/main" val="719099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1143000" y="1600200"/>
            <a:ext cx="7543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6B22FB25-3C9A-4DC3-937E-691AE290FAC9}"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1C12CD2B-30D8-492A-8245-E206BED4BE6D}" type="slidenum">
              <a:rPr lang="ja-JP" altLang="en-US"/>
              <a:pPr>
                <a:defRPr/>
              </a:pPr>
              <a:t>‹#›</a:t>
            </a:fld>
            <a:endParaRPr lang="ja-JP" altLang="en-US"/>
          </a:p>
        </p:txBody>
      </p:sp>
    </p:spTree>
    <p:extLst>
      <p:ext uri="{BB962C8B-B14F-4D97-AF65-F5344CB8AC3E}">
        <p14:creationId xmlns:p14="http://schemas.microsoft.com/office/powerpoint/2010/main" val="1910717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56FA8FCC-CCEB-471A-A2EE-1A1D1AA21C1C}"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2D3A0FD6-085B-447B-83E9-3D21DE771A9C}" type="slidenum">
              <a:rPr lang="ja-JP" altLang="en-US"/>
              <a:pPr>
                <a:defRPr/>
              </a:pPr>
              <a:t>‹#›</a:t>
            </a:fld>
            <a:endParaRPr lang="ja-JP" altLang="en-US"/>
          </a:p>
        </p:txBody>
      </p:sp>
    </p:spTree>
    <p:extLst>
      <p:ext uri="{BB962C8B-B14F-4D97-AF65-F5344CB8AC3E}">
        <p14:creationId xmlns:p14="http://schemas.microsoft.com/office/powerpoint/2010/main" val="1755990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A07726E1-05DA-4F42-B69B-6BE64B4A896F}" type="datetimeFigureOut">
              <a:rPr lang="ja-JP" altLang="en-US"/>
              <a:pPr>
                <a:defRPr/>
              </a:pPr>
              <a:t>2017/11/13</a:t>
            </a:fld>
            <a:endParaRPr lang="ja-JP" altLang="en-US"/>
          </a:p>
        </p:txBody>
      </p:sp>
      <p:sp>
        <p:nvSpPr>
          <p:cNvPr id="6" name="フッター プレースホルダー 5"/>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919AEAD9-D3BF-4903-9CCD-99E0CE393302}" type="slidenum">
              <a:rPr lang="ja-JP" altLang="en-US"/>
              <a:pPr>
                <a:defRPr/>
              </a:pPr>
              <a:t>‹#›</a:t>
            </a:fld>
            <a:endParaRPr lang="ja-JP" altLang="en-US"/>
          </a:p>
        </p:txBody>
      </p:sp>
    </p:spTree>
    <p:extLst>
      <p:ext uri="{BB962C8B-B14F-4D97-AF65-F5344CB8AC3E}">
        <p14:creationId xmlns:p14="http://schemas.microsoft.com/office/powerpoint/2010/main" val="737381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86EB4D21-1C6D-4ABC-AE88-B084B21470BA}" type="datetimeFigureOut">
              <a:rPr lang="ja-JP" altLang="en-US"/>
              <a:pPr>
                <a:defRPr/>
              </a:pPr>
              <a:t>2017/11/13</a:t>
            </a:fld>
            <a:endParaRPr lang="ja-JP" altLang="en-US"/>
          </a:p>
        </p:txBody>
      </p:sp>
      <p:sp>
        <p:nvSpPr>
          <p:cNvPr id="8" name="フッター プレースホルダー 7"/>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2547706F-A15C-4D0F-9E58-87EB9B4DF4A2}" type="slidenum">
              <a:rPr lang="ja-JP" altLang="en-US"/>
              <a:pPr>
                <a:defRPr/>
              </a:pPr>
              <a:t>‹#›</a:t>
            </a:fld>
            <a:endParaRPr lang="ja-JP" altLang="en-US"/>
          </a:p>
        </p:txBody>
      </p:sp>
    </p:spTree>
    <p:extLst>
      <p:ext uri="{BB962C8B-B14F-4D97-AF65-F5344CB8AC3E}">
        <p14:creationId xmlns:p14="http://schemas.microsoft.com/office/powerpoint/2010/main" val="1075760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34F7D186-89A6-4FB2-93E9-9DECFD9433A2}" type="datetimeFigureOut">
              <a:rPr lang="ja-JP" altLang="en-US"/>
              <a:pPr>
                <a:defRPr/>
              </a:pPr>
              <a:t>2017/11/13</a:t>
            </a:fld>
            <a:endParaRPr lang="ja-JP" altLang="en-US"/>
          </a:p>
        </p:txBody>
      </p:sp>
      <p:sp>
        <p:nvSpPr>
          <p:cNvPr id="4" name="フッター プレースホルダー 3"/>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33B00A77-C9D1-4631-BE45-304357C7B6B0}" type="slidenum">
              <a:rPr lang="ja-JP" altLang="en-US"/>
              <a:pPr>
                <a:defRPr/>
              </a:pPr>
              <a:t>‹#›</a:t>
            </a:fld>
            <a:endParaRPr lang="ja-JP" altLang="en-US"/>
          </a:p>
        </p:txBody>
      </p:sp>
    </p:spTree>
    <p:extLst>
      <p:ext uri="{BB962C8B-B14F-4D97-AF65-F5344CB8AC3E}">
        <p14:creationId xmlns:p14="http://schemas.microsoft.com/office/powerpoint/2010/main" val="350942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effectLst/>
                <a:latin typeface="Calibri" pitchFamily="34" charset="0"/>
                <a:ea typeface="ＭＳ Ｐゴシック" charset="-128"/>
              </a:defRPr>
            </a:lvl1pPr>
          </a:lstStyle>
          <a:p>
            <a:pPr>
              <a:defRPr/>
            </a:pPr>
            <a:fld id="{DC77A46E-1687-4E5A-BCC1-44374488F059}" type="slidenum">
              <a:rPr lang="en-US" altLang="ja-JP"/>
              <a:pPr>
                <a:defRPr/>
              </a:pPr>
              <a:t>‹#›</a:t>
            </a:fld>
            <a:endParaRPr lang="en-US" altLang="ja-JP"/>
          </a:p>
        </p:txBody>
      </p:sp>
    </p:spTree>
    <p:extLst>
      <p:ext uri="{BB962C8B-B14F-4D97-AF65-F5344CB8AC3E}">
        <p14:creationId xmlns:p14="http://schemas.microsoft.com/office/powerpoint/2010/main" val="2362412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D8F277AD-BDE4-418B-93AC-199D6F95F462}" type="datetimeFigureOut">
              <a:rPr lang="ja-JP" altLang="en-US"/>
              <a:pPr>
                <a:defRPr/>
              </a:pPr>
              <a:t>2017/11/13</a:t>
            </a:fld>
            <a:endParaRPr lang="ja-JP" altLang="en-US"/>
          </a:p>
        </p:txBody>
      </p:sp>
      <p:sp>
        <p:nvSpPr>
          <p:cNvPr id="3" name="フッター プレースホルダー 2"/>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4B0CD930-0921-4F2F-9555-44F326FF5CF0}" type="slidenum">
              <a:rPr lang="ja-JP" altLang="en-US"/>
              <a:pPr>
                <a:defRPr/>
              </a:pPr>
              <a:t>‹#›</a:t>
            </a:fld>
            <a:endParaRPr lang="ja-JP" altLang="en-US"/>
          </a:p>
        </p:txBody>
      </p:sp>
    </p:spTree>
    <p:extLst>
      <p:ext uri="{BB962C8B-B14F-4D97-AF65-F5344CB8AC3E}">
        <p14:creationId xmlns:p14="http://schemas.microsoft.com/office/powerpoint/2010/main" val="164417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B83839E5-66B9-41B3-98E9-B18AFABDDE4D}" type="datetimeFigureOut">
              <a:rPr lang="ja-JP" altLang="en-US"/>
              <a:pPr>
                <a:defRPr/>
              </a:pPr>
              <a:t>2017/11/13</a:t>
            </a:fld>
            <a:endParaRPr lang="ja-JP" altLang="en-US"/>
          </a:p>
        </p:txBody>
      </p:sp>
      <p:sp>
        <p:nvSpPr>
          <p:cNvPr id="6" name="フッター プレースホルダー 5"/>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830A5B6B-FDC5-418E-8CDD-655356DCACA1}" type="slidenum">
              <a:rPr lang="ja-JP" altLang="en-US"/>
              <a:pPr>
                <a:defRPr/>
              </a:pPr>
              <a:t>‹#›</a:t>
            </a:fld>
            <a:endParaRPr lang="ja-JP" altLang="en-US"/>
          </a:p>
        </p:txBody>
      </p:sp>
    </p:spTree>
    <p:extLst>
      <p:ext uri="{BB962C8B-B14F-4D97-AF65-F5344CB8AC3E}">
        <p14:creationId xmlns:p14="http://schemas.microsoft.com/office/powerpoint/2010/main" val="2296703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784D6B5B-23AB-4904-9413-73B429574772}" type="datetimeFigureOut">
              <a:rPr lang="ja-JP" altLang="en-US"/>
              <a:pPr>
                <a:defRPr/>
              </a:pPr>
              <a:t>2017/11/13</a:t>
            </a:fld>
            <a:endParaRPr lang="ja-JP" altLang="en-US"/>
          </a:p>
        </p:txBody>
      </p:sp>
      <p:sp>
        <p:nvSpPr>
          <p:cNvPr id="6" name="フッター プレースホルダー 5"/>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B2C054FA-5825-4873-960E-D99C121B8C87}" type="slidenum">
              <a:rPr lang="ja-JP" altLang="en-US"/>
              <a:pPr>
                <a:defRPr/>
              </a:pPr>
              <a:t>‹#›</a:t>
            </a:fld>
            <a:endParaRPr lang="ja-JP" altLang="en-US"/>
          </a:p>
        </p:txBody>
      </p:sp>
    </p:spTree>
    <p:extLst>
      <p:ext uri="{BB962C8B-B14F-4D97-AF65-F5344CB8AC3E}">
        <p14:creationId xmlns:p14="http://schemas.microsoft.com/office/powerpoint/2010/main" val="532321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0E173D95-FB9A-45B3-A8DC-9077D5746319}"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DEC6B8EF-BCE4-4A99-A69B-629EA34558B2}" type="slidenum">
              <a:rPr lang="ja-JP" altLang="en-US"/>
              <a:pPr>
                <a:defRPr/>
              </a:pPr>
              <a:t>‹#›</a:t>
            </a:fld>
            <a:endParaRPr lang="ja-JP" altLang="en-US"/>
          </a:p>
        </p:txBody>
      </p:sp>
    </p:spTree>
    <p:extLst>
      <p:ext uri="{BB962C8B-B14F-4D97-AF65-F5344CB8AC3E}">
        <p14:creationId xmlns:p14="http://schemas.microsoft.com/office/powerpoint/2010/main" val="1446011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A4DFEB10-3C2C-4C49-99B7-FA1AF6FC43C9}"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fontAlgn="base">
              <a:spcBef>
                <a:spcPct val="0"/>
              </a:spcBef>
              <a:spcAft>
                <a:spcPct val="0"/>
              </a:spcAft>
              <a:defRPr>
                <a:latin typeface="Arial" pitchFamily="34" charset="0"/>
                <a:ea typeface="ＭＳ Ｐゴシック" pitchFamily="50" charset="-128"/>
              </a:defRPr>
            </a:lvl1pPr>
          </a:lstStyle>
          <a:p>
            <a:pPr>
              <a:defRPr/>
            </a:pPr>
            <a:fld id="{9AC5D375-BBF1-491D-97B4-08D9CC40090E}" type="slidenum">
              <a:rPr lang="ja-JP" altLang="en-US"/>
              <a:pPr>
                <a:defRPr/>
              </a:pPr>
              <a:t>‹#›</a:t>
            </a:fld>
            <a:endParaRPr lang="ja-JP" altLang="en-US"/>
          </a:p>
        </p:txBody>
      </p:sp>
    </p:spTree>
    <p:extLst>
      <p:ext uri="{BB962C8B-B14F-4D97-AF65-F5344CB8AC3E}">
        <p14:creationId xmlns:p14="http://schemas.microsoft.com/office/powerpoint/2010/main" val="3334510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4" name="正方形/長方形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正方形/長方形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正方形/長方形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タイトル 7"/>
          <p:cNvSpPr>
            <a:spLocks noGrp="1"/>
          </p:cNvSpPr>
          <p:nvPr>
            <p:ph type="ctrTitle"/>
          </p:nvPr>
        </p:nvSpPr>
        <p:spPr>
          <a:xfrm>
            <a:off x="2362200" y="4038600"/>
            <a:ext cx="6477000" cy="1828800"/>
          </a:xfrm>
        </p:spPr>
        <p:txBody>
          <a:bodyPr anchor="b"/>
          <a:lstStyle>
            <a:lvl1pPr>
              <a:defRPr cap="all" baseline="0"/>
            </a:lvl1pPr>
          </a:lstStyle>
          <a:p>
            <a:r>
              <a:rPr lang="ja-JP" altLang="en-US"/>
              <a:t>マスター タイトルの書式設定</a:t>
            </a:r>
            <a:endParaRPr lang="en-US"/>
          </a:p>
        </p:txBody>
      </p:sp>
      <p:sp>
        <p:nvSpPr>
          <p:cNvPr id="9" name="サブタイトル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マスター サブタイトルの書式設定</a:t>
            </a:r>
            <a:endParaRPr lang="en-US"/>
          </a:p>
        </p:txBody>
      </p:sp>
      <p:sp>
        <p:nvSpPr>
          <p:cNvPr id="7" name="日付プレースホルダー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ltLang="ja-JP"/>
          </a:p>
        </p:txBody>
      </p:sp>
      <p:sp>
        <p:nvSpPr>
          <p:cNvPr id="10" name="フッター プレースホルダー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ltLang="ja-JP"/>
          </a:p>
        </p:txBody>
      </p:sp>
      <p:sp>
        <p:nvSpPr>
          <p:cNvPr id="11" name="スライド番号プレースホルダー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7BA79CB0-F37B-423A-A6A8-722440E18D86}" type="slidenum">
              <a:rPr lang="en-US" altLang="ja-JP"/>
              <a:pPr>
                <a:defRPr/>
              </a:pPr>
              <a:t>‹#›</a:t>
            </a:fld>
            <a:endParaRPr lang="en-US" altLang="ja-JP"/>
          </a:p>
        </p:txBody>
      </p:sp>
    </p:spTree>
    <p:extLst>
      <p:ext uri="{BB962C8B-B14F-4D97-AF65-F5344CB8AC3E}">
        <p14:creationId xmlns:p14="http://schemas.microsoft.com/office/powerpoint/2010/main" val="331196714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8" y="228600"/>
            <a:ext cx="8153400" cy="990600"/>
          </a:xfrm>
        </p:spPr>
        <p:txBody>
          <a:bodyPr/>
          <a:lstStyle/>
          <a:p>
            <a:r>
              <a:rPr lang="ja-JP" altLang="en-US"/>
              <a:t>マスター タイトルの書式設定</a:t>
            </a:r>
            <a:endParaRPr lang="en-US"/>
          </a:p>
        </p:txBody>
      </p:sp>
      <p:sp>
        <p:nvSpPr>
          <p:cNvPr id="8" name="コンテンツ プレースホルダー 7"/>
          <p:cNvSpPr>
            <a:spLocks noGrp="1"/>
          </p:cNvSpPr>
          <p:nvPr>
            <p:ph sz="quarter" idx="1"/>
          </p:nvPr>
        </p:nvSpPr>
        <p:spPr>
          <a:xfrm>
            <a:off x="612648" y="1600200"/>
            <a:ext cx="8153400" cy="4495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22"/>
          <p:cNvSpPr>
            <a:spLocks noGrp="1"/>
          </p:cNvSpPr>
          <p:nvPr>
            <p:ph type="sldNum" sz="quarter" idx="12"/>
          </p:nvPr>
        </p:nvSpPr>
        <p:spPr/>
        <p:txBody>
          <a:bodyPr/>
          <a:lstStyle>
            <a:lvl1pPr>
              <a:defRPr/>
            </a:lvl1pPr>
          </a:lstStyle>
          <a:p>
            <a:pPr>
              <a:defRPr/>
            </a:pPr>
            <a:fld id="{CCE50BA8-823E-4B38-909E-ECE17E10F258}" type="slidenum">
              <a:rPr lang="en-US" altLang="ja-JP"/>
              <a:pPr>
                <a:defRPr/>
              </a:pPr>
              <a:t>‹#›</a:t>
            </a:fld>
            <a:endParaRPr lang="en-US" altLang="ja-JP"/>
          </a:p>
        </p:txBody>
      </p:sp>
    </p:spTree>
    <p:extLst>
      <p:ext uri="{BB962C8B-B14F-4D97-AF65-F5344CB8AC3E}">
        <p14:creationId xmlns:p14="http://schemas.microsoft.com/office/powerpoint/2010/main" val="350334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4" name="正方形/長方形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正方形/長方形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正方形/長方形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 name="テキスト プレースホルダー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マスター テキストの書式設定</a:t>
            </a:r>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ja-JP" altLang="en-US"/>
              <a:t>マスター タイトルの書式設定</a:t>
            </a:r>
            <a:endParaRPr lang="en-US"/>
          </a:p>
        </p:txBody>
      </p:sp>
      <p:sp>
        <p:nvSpPr>
          <p:cNvPr id="7" name="日付プレースホルダー 11"/>
          <p:cNvSpPr>
            <a:spLocks noGrp="1"/>
          </p:cNvSpPr>
          <p:nvPr>
            <p:ph type="dt" sz="half" idx="10"/>
          </p:nvPr>
        </p:nvSpPr>
        <p:spPr/>
        <p:txBody>
          <a:bodyPr/>
          <a:lstStyle>
            <a:lvl1pPr>
              <a:defRPr/>
            </a:lvl1pPr>
          </a:lstStyle>
          <a:p>
            <a:pPr>
              <a:defRPr/>
            </a:pPr>
            <a:endParaRPr lang="en-US" altLang="ja-JP"/>
          </a:p>
        </p:txBody>
      </p:sp>
      <p:sp>
        <p:nvSpPr>
          <p:cNvPr id="8" name="スライド番号プレースホルダー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54478680-FAD9-4C9C-8878-2F43D426E7EF}" type="slidenum">
              <a:rPr lang="en-US" altLang="ja-JP"/>
              <a:pPr>
                <a:defRPr/>
              </a:pPr>
              <a:t>‹#›</a:t>
            </a:fld>
            <a:endParaRPr lang="en-US" altLang="ja-JP"/>
          </a:p>
        </p:txBody>
      </p:sp>
      <p:sp>
        <p:nvSpPr>
          <p:cNvPr id="9" name="フッター プレースホルダー 13"/>
          <p:cNvSpPr>
            <a:spLocks noGrp="1"/>
          </p:cNvSpPr>
          <p:nvPr>
            <p:ph type="ftr" sz="quarter"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390194994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9" name="コンテンツ プレースホルダー 8"/>
          <p:cNvSpPr>
            <a:spLocks noGrp="1"/>
          </p:cNvSpPr>
          <p:nvPr>
            <p:ph sz="quarter" idx="1"/>
          </p:nvPr>
        </p:nvSpPr>
        <p:spPr>
          <a:xfrm>
            <a:off x="609600" y="1589567"/>
            <a:ext cx="3886200"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コンテンツ プレースホルダー 10"/>
          <p:cNvSpPr>
            <a:spLocks noGrp="1"/>
          </p:cNvSpPr>
          <p:nvPr>
            <p:ph sz="quarter" idx="2"/>
          </p:nvPr>
        </p:nvSpPr>
        <p:spPr>
          <a:xfrm>
            <a:off x="4844901" y="1589567"/>
            <a:ext cx="3886200" cy="4572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7"/>
          <p:cNvSpPr>
            <a:spLocks noGrp="1"/>
          </p:cNvSpPr>
          <p:nvPr>
            <p:ph type="dt" sz="half" idx="10"/>
          </p:nvPr>
        </p:nvSpPr>
        <p:spPr/>
        <p:txBody>
          <a:bodyPr rtlCol="0"/>
          <a:lstStyle>
            <a:lvl1pPr>
              <a:defRPr/>
            </a:lvl1pPr>
          </a:lstStyle>
          <a:p>
            <a:pPr>
              <a:defRPr/>
            </a:pPr>
            <a:endParaRPr lang="en-US" altLang="ja-JP"/>
          </a:p>
        </p:txBody>
      </p:sp>
      <p:sp>
        <p:nvSpPr>
          <p:cNvPr id="6" name="スライド番号プレースホルダー 9"/>
          <p:cNvSpPr>
            <a:spLocks noGrp="1"/>
          </p:cNvSpPr>
          <p:nvPr>
            <p:ph type="sldNum" sz="quarter" idx="11"/>
          </p:nvPr>
        </p:nvSpPr>
        <p:spPr/>
        <p:txBody>
          <a:bodyPr rtlCol="0"/>
          <a:lstStyle>
            <a:lvl1pPr>
              <a:defRPr/>
            </a:lvl1pPr>
          </a:lstStyle>
          <a:p>
            <a:pPr>
              <a:defRPr/>
            </a:pPr>
            <a:fld id="{F5A800AD-90EB-4F8F-A20A-226E3FC1F535}" type="slidenum">
              <a:rPr lang="en-US" altLang="ja-JP"/>
              <a:pPr>
                <a:defRPr/>
              </a:pPr>
              <a:t>‹#›</a:t>
            </a:fld>
            <a:endParaRPr lang="en-US" altLang="ja-JP"/>
          </a:p>
        </p:txBody>
      </p:sp>
      <p:sp>
        <p:nvSpPr>
          <p:cNvPr id="7" name="フッター プレースホルダー 11"/>
          <p:cNvSpPr>
            <a:spLocks noGrp="1"/>
          </p:cNvSpPr>
          <p:nvPr>
            <p:ph type="ftr" sz="quarter" idx="12"/>
          </p:nvPr>
        </p:nvSpPr>
        <p:spPr/>
        <p:txBody>
          <a:bodyPr rtlCol="0"/>
          <a:lstStyle>
            <a:lvl1pPr>
              <a:defRPr/>
            </a:lvl1pPr>
          </a:lstStyle>
          <a:p>
            <a:pPr>
              <a:defRPr/>
            </a:pPr>
            <a:endParaRPr lang="en-US" altLang="ja-JP"/>
          </a:p>
        </p:txBody>
      </p:sp>
    </p:spTree>
    <p:extLst>
      <p:ext uri="{BB962C8B-B14F-4D97-AF65-F5344CB8AC3E}">
        <p14:creationId xmlns:p14="http://schemas.microsoft.com/office/powerpoint/2010/main" val="527820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3050"/>
            <a:ext cx="8153400" cy="869950"/>
          </a:xfrm>
        </p:spPr>
        <p:txBody>
          <a:bodyPr/>
          <a:lstStyle>
            <a:lvl1pPr>
              <a:defRPr/>
            </a:lvl1pPr>
          </a:lstStyle>
          <a:p>
            <a:r>
              <a:rPr lang="ja-JP" altLang="en-US"/>
              <a:t>マスター タイトルの書式設定</a:t>
            </a:r>
            <a:endParaRPr lang="en-US"/>
          </a:p>
        </p:txBody>
      </p:sp>
      <p:sp>
        <p:nvSpPr>
          <p:cNvPr id="11" name="コンテンツ プレースホルダー 10"/>
          <p:cNvSpPr>
            <a:spLocks noGrp="1"/>
          </p:cNvSpPr>
          <p:nvPr>
            <p:ph sz="quarter" idx="2"/>
          </p:nvPr>
        </p:nvSpPr>
        <p:spPr>
          <a:xfrm>
            <a:off x="609600" y="2438400"/>
            <a:ext cx="3886200" cy="3581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 name="コンテンツ プレースホルダー 12"/>
          <p:cNvSpPr>
            <a:spLocks noGrp="1"/>
          </p:cNvSpPr>
          <p:nvPr>
            <p:ph sz="quarter" idx="4"/>
          </p:nvPr>
        </p:nvSpPr>
        <p:spPr>
          <a:xfrm>
            <a:off x="4800600" y="2438400"/>
            <a:ext cx="3886200" cy="3581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6" name="テキスト プレースホルダー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a:t>マスター テキストの書式設定</a:t>
            </a:r>
          </a:p>
        </p:txBody>
      </p:sp>
      <p:sp>
        <p:nvSpPr>
          <p:cNvPr id="15" name="テキスト プレースホルダー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a:t>マスター テキストの書式設定</a:t>
            </a:r>
          </a:p>
        </p:txBody>
      </p:sp>
      <p:sp>
        <p:nvSpPr>
          <p:cNvPr id="7" name="日付プレースホルダー 9"/>
          <p:cNvSpPr>
            <a:spLocks noGrp="1"/>
          </p:cNvSpPr>
          <p:nvPr>
            <p:ph type="dt" sz="half" idx="10"/>
          </p:nvPr>
        </p:nvSpPr>
        <p:spPr/>
        <p:txBody>
          <a:bodyPr rtlCol="0"/>
          <a:lstStyle>
            <a:lvl1pPr>
              <a:defRPr/>
            </a:lvl1pPr>
          </a:lstStyle>
          <a:p>
            <a:pPr>
              <a:defRPr/>
            </a:pPr>
            <a:endParaRPr lang="en-US" altLang="ja-JP"/>
          </a:p>
        </p:txBody>
      </p:sp>
      <p:sp>
        <p:nvSpPr>
          <p:cNvPr id="8" name="スライド番号プレースホルダー 11"/>
          <p:cNvSpPr>
            <a:spLocks noGrp="1"/>
          </p:cNvSpPr>
          <p:nvPr>
            <p:ph type="sldNum" sz="quarter" idx="11"/>
          </p:nvPr>
        </p:nvSpPr>
        <p:spPr/>
        <p:txBody>
          <a:bodyPr rtlCol="0"/>
          <a:lstStyle>
            <a:lvl1pPr>
              <a:defRPr/>
            </a:lvl1pPr>
          </a:lstStyle>
          <a:p>
            <a:pPr>
              <a:defRPr/>
            </a:pPr>
            <a:fld id="{9AA19D78-74BD-40ED-B334-5FBE5784DC8C}" type="slidenum">
              <a:rPr lang="en-US" altLang="ja-JP"/>
              <a:pPr>
                <a:defRPr/>
              </a:pPr>
              <a:t>‹#›</a:t>
            </a:fld>
            <a:endParaRPr lang="en-US" altLang="ja-JP"/>
          </a:p>
        </p:txBody>
      </p:sp>
      <p:sp>
        <p:nvSpPr>
          <p:cNvPr id="9" name="フッター プレースホルダー 13"/>
          <p:cNvSpPr>
            <a:spLocks noGrp="1"/>
          </p:cNvSpPr>
          <p:nvPr>
            <p:ph type="ftr" sz="quarter" idx="12"/>
          </p:nvPr>
        </p:nvSpPr>
        <p:spPr/>
        <p:txBody>
          <a:bodyPr rtlCol="0"/>
          <a:lstStyle>
            <a:lvl1pPr>
              <a:defRPr/>
            </a:lvl1pPr>
          </a:lstStyle>
          <a:p>
            <a:pPr>
              <a:defRPr/>
            </a:pPr>
            <a:endParaRPr lang="en-US" altLang="ja-JP"/>
          </a:p>
        </p:txBody>
      </p:sp>
    </p:spTree>
    <p:extLst>
      <p:ext uri="{BB962C8B-B14F-4D97-AF65-F5344CB8AC3E}">
        <p14:creationId xmlns:p14="http://schemas.microsoft.com/office/powerpoint/2010/main" val="169926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effectLst/>
                <a:latin typeface="Calibri" pitchFamily="34" charset="0"/>
                <a:ea typeface="ＭＳ Ｐゴシック" charset="-128"/>
              </a:defRPr>
            </a:lvl1pPr>
          </a:lstStyle>
          <a:p>
            <a:pPr>
              <a:defRPr/>
            </a:pPr>
            <a:fld id="{450B161A-2073-4F16-986C-253D8DBF6B51}" type="slidenum">
              <a:rPr lang="en-US" altLang="ja-JP"/>
              <a:pPr>
                <a:defRPr/>
              </a:pPr>
              <a:t>‹#›</a:t>
            </a:fld>
            <a:endParaRPr lang="en-US" altLang="ja-JP"/>
          </a:p>
        </p:txBody>
      </p:sp>
    </p:spTree>
    <p:extLst>
      <p:ext uri="{BB962C8B-B14F-4D97-AF65-F5344CB8AC3E}">
        <p14:creationId xmlns:p14="http://schemas.microsoft.com/office/powerpoint/2010/main" val="1130998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日付プレースホルダー 1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2"/>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22"/>
          <p:cNvSpPr>
            <a:spLocks noGrp="1"/>
          </p:cNvSpPr>
          <p:nvPr>
            <p:ph type="sldNum" sz="quarter" idx="12"/>
          </p:nvPr>
        </p:nvSpPr>
        <p:spPr/>
        <p:txBody>
          <a:bodyPr/>
          <a:lstStyle>
            <a:lvl1pPr>
              <a:defRPr/>
            </a:lvl1pPr>
          </a:lstStyle>
          <a:p>
            <a:pPr>
              <a:defRPr/>
            </a:pPr>
            <a:fld id="{632D10A8-630C-40D7-A09E-39B8E36E2E00}" type="slidenum">
              <a:rPr lang="en-US" altLang="ja-JP"/>
              <a:pPr>
                <a:defRPr/>
              </a:pPr>
              <a:t>‹#›</a:t>
            </a:fld>
            <a:endParaRPr lang="en-US" altLang="ja-JP"/>
          </a:p>
        </p:txBody>
      </p:sp>
    </p:spTree>
    <p:extLst>
      <p:ext uri="{BB962C8B-B14F-4D97-AF65-F5344CB8AC3E}">
        <p14:creationId xmlns:p14="http://schemas.microsoft.com/office/powerpoint/2010/main" val="2698758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EE9FF5F5-EA0E-4093-BCDC-15C32BBC582E}" type="slidenum">
              <a:rPr lang="en-US" altLang="ja-JP"/>
              <a:pPr>
                <a:defRPr/>
              </a:pPr>
              <a:t>‹#›</a:t>
            </a:fld>
            <a:endParaRPr lang="en-US" altLang="ja-JP"/>
          </a:p>
        </p:txBody>
      </p:sp>
    </p:spTree>
    <p:extLst>
      <p:ext uri="{BB962C8B-B14F-4D97-AF65-F5344CB8AC3E}">
        <p14:creationId xmlns:p14="http://schemas.microsoft.com/office/powerpoint/2010/main" val="4250404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8077200" cy="869950"/>
          </a:xfrm>
        </p:spPr>
        <p:txBody>
          <a:bodyPr/>
          <a:lstStyle>
            <a:lvl1pPr algn="l">
              <a:buNone/>
              <a:defRPr sz="4400" b="0"/>
            </a:lvl1pPr>
          </a:lstStyle>
          <a:p>
            <a:r>
              <a:rPr lang="ja-JP" altLang="en-US"/>
              <a:t>マスター タイトルの書式設定</a:t>
            </a:r>
            <a:endParaRPr lang="en-US"/>
          </a:p>
        </p:txBody>
      </p:sp>
      <p:sp>
        <p:nvSpPr>
          <p:cNvPr id="3" name="テキスト プレースホルダー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ja-JP" altLang="en-US"/>
              <a:t>マスター テキストの書式設定</a:t>
            </a:r>
          </a:p>
        </p:txBody>
      </p:sp>
      <p:sp>
        <p:nvSpPr>
          <p:cNvPr id="9" name="コンテンツ プレースホルダー 8"/>
          <p:cNvSpPr>
            <a:spLocks noGrp="1"/>
          </p:cNvSpPr>
          <p:nvPr>
            <p:ph sz="quarter" idx="1"/>
          </p:nvPr>
        </p:nvSpPr>
        <p:spPr>
          <a:xfrm>
            <a:off x="2362200" y="1752600"/>
            <a:ext cx="6400800" cy="44196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1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2"/>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22"/>
          <p:cNvSpPr>
            <a:spLocks noGrp="1"/>
          </p:cNvSpPr>
          <p:nvPr>
            <p:ph type="sldNum" sz="quarter" idx="12"/>
          </p:nvPr>
        </p:nvSpPr>
        <p:spPr/>
        <p:txBody>
          <a:bodyPr/>
          <a:lstStyle>
            <a:lvl1pPr>
              <a:defRPr/>
            </a:lvl1pPr>
          </a:lstStyle>
          <a:p>
            <a:pPr>
              <a:defRPr/>
            </a:pPr>
            <a:fld id="{4FF02547-CF3F-40D0-93BC-8EA762D45A63}" type="slidenum">
              <a:rPr lang="en-US" altLang="ja-JP"/>
              <a:pPr>
                <a:defRPr/>
              </a:pPr>
              <a:t>‹#›</a:t>
            </a:fld>
            <a:endParaRPr lang="en-US" altLang="ja-JP"/>
          </a:p>
        </p:txBody>
      </p:sp>
    </p:spTree>
    <p:extLst>
      <p:ext uri="{BB962C8B-B14F-4D97-AF65-F5344CB8AC3E}">
        <p14:creationId xmlns:p14="http://schemas.microsoft.com/office/powerpoint/2010/main" val="1580125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3">
        <a:schemeClr val="bg2"/>
      </p:bgRef>
    </p:bg>
    <p:spTree>
      <p:nvGrpSpPr>
        <p:cNvPr id="1" name=""/>
        <p:cNvGrpSpPr/>
        <p:nvPr/>
      </p:nvGrpSpPr>
      <p:grpSpPr>
        <a:xfrm>
          <a:off x="0" y="0"/>
          <a:ext cx="0" cy="0"/>
          <a:chOff x="0" y="0"/>
          <a:chExt cx="0" cy="0"/>
        </a:xfrm>
      </p:grpSpPr>
      <p:sp>
        <p:nvSpPr>
          <p:cNvPr id="5" name="正方形/長方形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正方形/長方形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正方形/長方形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正方形/長方形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4" name="テキスト プレースホルダー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a:t>マスター テキストの書式設定</a:t>
            </a:r>
          </a:p>
        </p:txBody>
      </p:sp>
      <p:sp>
        <p:nvSpPr>
          <p:cNvPr id="2" name="タイトル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9" name="日付プレースホルダー 11"/>
          <p:cNvSpPr>
            <a:spLocks noGrp="1"/>
          </p:cNvSpPr>
          <p:nvPr>
            <p:ph type="dt" sz="half" idx="10"/>
          </p:nvPr>
        </p:nvSpPr>
        <p:spPr>
          <a:xfrm>
            <a:off x="6248400" y="6248400"/>
            <a:ext cx="2667000" cy="365125"/>
          </a:xfrm>
        </p:spPr>
        <p:txBody>
          <a:bodyPr rtlCol="0"/>
          <a:lstStyle>
            <a:lvl1pPr>
              <a:defRPr/>
            </a:lvl1pPr>
          </a:lstStyle>
          <a:p>
            <a:pPr>
              <a:defRPr/>
            </a:pPr>
            <a:endParaRPr lang="en-US" altLang="ja-JP"/>
          </a:p>
        </p:txBody>
      </p:sp>
      <p:sp>
        <p:nvSpPr>
          <p:cNvPr id="10" name="スライド番号プレースホルダー 12"/>
          <p:cNvSpPr>
            <a:spLocks noGrp="1"/>
          </p:cNvSpPr>
          <p:nvPr>
            <p:ph type="sldNum" sz="quarter" idx="11"/>
          </p:nvPr>
        </p:nvSpPr>
        <p:spPr>
          <a:xfrm>
            <a:off x="0" y="4667250"/>
            <a:ext cx="1447800" cy="663575"/>
          </a:xfrm>
        </p:spPr>
        <p:txBody>
          <a:bodyPr rtlCol="0"/>
          <a:lstStyle>
            <a:lvl1pPr>
              <a:defRPr sz="2800"/>
            </a:lvl1pPr>
          </a:lstStyle>
          <a:p>
            <a:pPr>
              <a:defRPr/>
            </a:pPr>
            <a:fld id="{42E583A1-B717-4223-870E-FFE909F031D4}" type="slidenum">
              <a:rPr lang="en-US" altLang="ja-JP"/>
              <a:pPr>
                <a:defRPr/>
              </a:pPr>
              <a:t>‹#›</a:t>
            </a:fld>
            <a:endParaRPr lang="en-US" altLang="ja-JP"/>
          </a:p>
        </p:txBody>
      </p:sp>
      <p:sp>
        <p:nvSpPr>
          <p:cNvPr id="11" name="フッター プレースホルダー 13"/>
          <p:cNvSpPr>
            <a:spLocks noGrp="1"/>
          </p:cNvSpPr>
          <p:nvPr>
            <p:ph type="ftr" sz="quarter" idx="12"/>
          </p:nvPr>
        </p:nvSpPr>
        <p:spPr>
          <a:xfrm>
            <a:off x="1600200" y="6248400"/>
            <a:ext cx="4572000" cy="365125"/>
          </a:xfrm>
        </p:spPr>
        <p:txBody>
          <a:bodyPr rtlCol="0"/>
          <a:lstStyle>
            <a:lvl1pPr>
              <a:defRPr/>
            </a:lvl1pPr>
          </a:lstStyle>
          <a:p>
            <a:pPr>
              <a:defRPr/>
            </a:pPr>
            <a:endParaRPr lang="en-US" altLang="ja-JP"/>
          </a:p>
        </p:txBody>
      </p:sp>
    </p:spTree>
    <p:extLst>
      <p:ext uri="{BB962C8B-B14F-4D97-AF65-F5344CB8AC3E}">
        <p14:creationId xmlns:p14="http://schemas.microsoft.com/office/powerpoint/2010/main" val="222309463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22"/>
          <p:cNvSpPr>
            <a:spLocks noGrp="1"/>
          </p:cNvSpPr>
          <p:nvPr>
            <p:ph type="sldNum" sz="quarter" idx="12"/>
          </p:nvPr>
        </p:nvSpPr>
        <p:spPr/>
        <p:txBody>
          <a:bodyPr/>
          <a:lstStyle>
            <a:lvl1pPr>
              <a:defRPr/>
            </a:lvl1pPr>
          </a:lstStyle>
          <a:p>
            <a:pPr>
              <a:defRPr/>
            </a:pPr>
            <a:fld id="{54EB0614-EC7F-46EC-BF80-C4322E185214}" type="slidenum">
              <a:rPr lang="en-US" altLang="ja-JP"/>
              <a:pPr>
                <a:defRPr/>
              </a:pPr>
              <a:t>‹#›</a:t>
            </a:fld>
            <a:endParaRPr lang="en-US" altLang="ja-JP"/>
          </a:p>
        </p:txBody>
      </p:sp>
    </p:spTree>
    <p:extLst>
      <p:ext uri="{BB962C8B-B14F-4D97-AF65-F5344CB8AC3E}">
        <p14:creationId xmlns:p14="http://schemas.microsoft.com/office/powerpoint/2010/main" val="780014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正方形/長方形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5" name="正方形/長方形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6" name="正方形/長方形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2" name="縦書きタイトル 1"/>
          <p:cNvSpPr>
            <a:spLocks noGrp="1"/>
          </p:cNvSpPr>
          <p:nvPr>
            <p:ph type="title" orient="vert"/>
          </p:nvPr>
        </p:nvSpPr>
        <p:spPr>
          <a:xfrm>
            <a:off x="6553200" y="609600"/>
            <a:ext cx="2057400" cy="5516563"/>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57200" y="609600"/>
            <a:ext cx="5562600" cy="551656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3"/>
          <p:cNvSpPr>
            <a:spLocks noGrp="1"/>
          </p:cNvSpPr>
          <p:nvPr>
            <p:ph type="dt" sz="half" idx="10"/>
          </p:nvPr>
        </p:nvSpPr>
        <p:spPr>
          <a:xfrm>
            <a:off x="6553200" y="6248400"/>
            <a:ext cx="2209800" cy="365125"/>
          </a:xfrm>
        </p:spPr>
        <p:txBody>
          <a:bodyPr/>
          <a:lstStyle>
            <a:lvl1pPr>
              <a:defRPr/>
            </a:lvl1pPr>
          </a:lstStyle>
          <a:p>
            <a:pPr>
              <a:defRPr/>
            </a:pPr>
            <a:endParaRPr lang="en-US" altLang="ja-JP"/>
          </a:p>
        </p:txBody>
      </p:sp>
      <p:sp>
        <p:nvSpPr>
          <p:cNvPr id="8" name="フッター プレースホルダー 4"/>
          <p:cNvSpPr>
            <a:spLocks noGrp="1"/>
          </p:cNvSpPr>
          <p:nvPr>
            <p:ph type="ftr" sz="quarter" idx="11"/>
          </p:nvPr>
        </p:nvSpPr>
        <p:spPr>
          <a:xfrm>
            <a:off x="457200" y="6248400"/>
            <a:ext cx="5573713" cy="365125"/>
          </a:xfrm>
        </p:spPr>
        <p:txBody>
          <a:bodyPr/>
          <a:lstStyle>
            <a:lvl1pPr>
              <a:defRPr/>
            </a:lvl1pPr>
          </a:lstStyle>
          <a:p>
            <a:pPr>
              <a:defRPr/>
            </a:pPr>
            <a:endParaRPr lang="en-US" altLang="ja-JP"/>
          </a:p>
        </p:txBody>
      </p:sp>
      <p:sp>
        <p:nvSpPr>
          <p:cNvPr id="9" name="スライド番号プレースホルダー 5"/>
          <p:cNvSpPr>
            <a:spLocks noGrp="1"/>
          </p:cNvSpPr>
          <p:nvPr>
            <p:ph type="sldNum" sz="quarter" idx="12"/>
          </p:nvPr>
        </p:nvSpPr>
        <p:spPr>
          <a:xfrm rot="5400000">
            <a:off x="5989638" y="144462"/>
            <a:ext cx="533400" cy="244475"/>
          </a:xfrm>
        </p:spPr>
        <p:txBody>
          <a:bodyPr/>
          <a:lstStyle>
            <a:lvl1pPr>
              <a:defRPr/>
            </a:lvl1pPr>
          </a:lstStyle>
          <a:p>
            <a:pPr>
              <a:defRPr/>
            </a:pPr>
            <a:fld id="{8E3331C0-436C-4020-A0B6-FCCB1BA98308}" type="slidenum">
              <a:rPr lang="en-US" altLang="ja-JP"/>
              <a:pPr>
                <a:defRPr/>
              </a:pPr>
              <a:t>‹#›</a:t>
            </a:fld>
            <a:endParaRPr lang="en-US" altLang="ja-JP"/>
          </a:p>
        </p:txBody>
      </p:sp>
    </p:spTree>
    <p:extLst>
      <p:ext uri="{BB962C8B-B14F-4D97-AF65-F5344CB8AC3E}">
        <p14:creationId xmlns:p14="http://schemas.microsoft.com/office/powerpoint/2010/main" val="37562446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AndTx">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57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57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half" idx="3"/>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13"/>
          <p:cNvSpPr>
            <a:spLocks noGrp="1"/>
          </p:cNvSpPr>
          <p:nvPr>
            <p:ph type="dt" sz="half" idx="10"/>
          </p:nvPr>
        </p:nvSpPr>
        <p:spPr/>
        <p:txBody>
          <a:bodyPr/>
          <a:lstStyle>
            <a:lvl1pPr>
              <a:defRPr/>
            </a:lvl1pPr>
          </a:lstStyle>
          <a:p>
            <a:pPr>
              <a:defRPr/>
            </a:pPr>
            <a:endParaRPr lang="en-US" altLang="ja-JP"/>
          </a:p>
        </p:txBody>
      </p:sp>
      <p:sp>
        <p:nvSpPr>
          <p:cNvPr id="7" name="フッター プレースホルダー 2"/>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ー 22"/>
          <p:cNvSpPr>
            <a:spLocks noGrp="1"/>
          </p:cNvSpPr>
          <p:nvPr>
            <p:ph type="sldNum" sz="quarter" idx="12"/>
          </p:nvPr>
        </p:nvSpPr>
        <p:spPr/>
        <p:txBody>
          <a:bodyPr/>
          <a:lstStyle>
            <a:lvl1pPr>
              <a:defRPr/>
            </a:lvl1pPr>
          </a:lstStyle>
          <a:p>
            <a:pPr>
              <a:defRPr/>
            </a:pPr>
            <a:fld id="{6B76CBC2-3E2F-495C-8B22-4191A28A81C8}" type="slidenum">
              <a:rPr lang="en-US" altLang="ja-JP"/>
              <a:pPr>
                <a:defRPr/>
              </a:pPr>
              <a:t>‹#›</a:t>
            </a:fld>
            <a:endParaRPr lang="en-US" altLang="ja-JP"/>
          </a:p>
        </p:txBody>
      </p:sp>
    </p:spTree>
    <p:extLst>
      <p:ext uri="{BB962C8B-B14F-4D97-AF65-F5344CB8AC3E}">
        <p14:creationId xmlns:p14="http://schemas.microsoft.com/office/powerpoint/2010/main" val="849998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0D00A937-54F0-476E-AE48-77829462CA76}" type="slidenum">
              <a:rPr lang="en-US" altLang="ja-JP"/>
              <a:pPr>
                <a:defRPr/>
              </a:pPr>
              <a:t>‹#›</a:t>
            </a:fld>
            <a:endParaRPr lang="en-US" altLang="ja-JP"/>
          </a:p>
        </p:txBody>
      </p:sp>
    </p:spTree>
    <p:extLst>
      <p:ext uri="{BB962C8B-B14F-4D97-AF65-F5344CB8AC3E}">
        <p14:creationId xmlns:p14="http://schemas.microsoft.com/office/powerpoint/2010/main" val="3366456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4139FC1E-BBB6-45A6-87C7-60652917D2EA}" type="slidenum">
              <a:rPr lang="en-US" altLang="ja-JP"/>
              <a:pPr>
                <a:defRPr/>
              </a:pPr>
              <a:t>‹#›</a:t>
            </a:fld>
            <a:endParaRPr lang="en-US" altLang="ja-JP"/>
          </a:p>
        </p:txBody>
      </p:sp>
    </p:spTree>
    <p:extLst>
      <p:ext uri="{BB962C8B-B14F-4D97-AF65-F5344CB8AC3E}">
        <p14:creationId xmlns:p14="http://schemas.microsoft.com/office/powerpoint/2010/main" val="2292455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3"/>
          <p:cNvSpPr>
            <a:spLocks noGrp="1"/>
          </p:cNvSpPr>
          <p:nvPr>
            <p:ph type="dt" sz="half" idx="10"/>
          </p:nvPr>
        </p:nvSpPr>
        <p:spPr/>
        <p:txBody>
          <a:bodyPr/>
          <a:lstStyle>
            <a:lvl1pPr>
              <a:defRPr/>
            </a:lvl1pPr>
          </a:lstStyle>
          <a:p>
            <a:pPr>
              <a:defRPr/>
            </a:pPr>
            <a:endParaRPr lang="en-US" altLang="ja-JP"/>
          </a:p>
        </p:txBody>
      </p:sp>
      <p:sp>
        <p:nvSpPr>
          <p:cNvPr id="8"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p:txBody>
          <a:bodyPr/>
          <a:lstStyle>
            <a:lvl1pPr>
              <a:defRPr/>
            </a:lvl1pPr>
          </a:lstStyle>
          <a:p>
            <a:pPr>
              <a:defRPr/>
            </a:pPr>
            <a:fld id="{1620FD9F-745F-4ED1-86DA-C159A7ADDB88}" type="slidenum">
              <a:rPr lang="en-US" altLang="ja-JP"/>
              <a:pPr>
                <a:defRPr/>
              </a:pPr>
              <a:t>‹#›</a:t>
            </a:fld>
            <a:endParaRPr lang="en-US" altLang="ja-JP"/>
          </a:p>
        </p:txBody>
      </p:sp>
    </p:spTree>
    <p:extLst>
      <p:ext uri="{BB962C8B-B14F-4D97-AF65-F5344CB8AC3E}">
        <p14:creationId xmlns:p14="http://schemas.microsoft.com/office/powerpoint/2010/main" val="423848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effectLst/>
                <a:latin typeface="Calibri" pitchFamily="34" charset="0"/>
                <a:ea typeface="ＭＳ Ｐゴシック" charset="-128"/>
              </a:defRPr>
            </a:lvl1pPr>
          </a:lstStyle>
          <a:p>
            <a:pPr>
              <a:defRPr/>
            </a:pPr>
            <a:fld id="{DADAC530-8CEC-4655-9CD0-E5611BD7C866}" type="slidenum">
              <a:rPr lang="en-US" altLang="ja-JP"/>
              <a:pPr>
                <a:defRPr/>
              </a:pPr>
              <a:t>‹#›</a:t>
            </a:fld>
            <a:endParaRPr lang="en-US" altLang="ja-JP"/>
          </a:p>
        </p:txBody>
      </p:sp>
    </p:spTree>
    <p:extLst>
      <p:ext uri="{BB962C8B-B14F-4D97-AF65-F5344CB8AC3E}">
        <p14:creationId xmlns:p14="http://schemas.microsoft.com/office/powerpoint/2010/main" val="13436217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3"/>
          <p:cNvSpPr>
            <a:spLocks noGrp="1"/>
          </p:cNvSpPr>
          <p:nvPr>
            <p:ph type="dt" sz="half" idx="14"/>
          </p:nvPr>
        </p:nvSpPr>
        <p:spPr/>
        <p:txBody>
          <a:bodyPr/>
          <a:lstStyle>
            <a:lvl1pPr>
              <a:defRPr/>
            </a:lvl1pPr>
          </a:lstStyle>
          <a:p>
            <a:pPr>
              <a:defRPr/>
            </a:pPr>
            <a:endParaRPr lang="en-US" altLang="ja-JP"/>
          </a:p>
        </p:txBody>
      </p:sp>
      <p:sp>
        <p:nvSpPr>
          <p:cNvPr id="6" name="Footer Placeholder 4"/>
          <p:cNvSpPr>
            <a:spLocks noGrp="1"/>
          </p:cNvSpPr>
          <p:nvPr>
            <p:ph type="ftr" sz="quarter" idx="15"/>
          </p:nvPr>
        </p:nvSpPr>
        <p:spPr/>
        <p:txBody>
          <a:bodyPr/>
          <a:lstStyle>
            <a:lvl1pPr>
              <a:defRPr/>
            </a:lvl1pPr>
          </a:lstStyle>
          <a:p>
            <a:pPr>
              <a:defRPr/>
            </a:pPr>
            <a:endParaRPr lang="en-US" altLang="ja-JP"/>
          </a:p>
        </p:txBody>
      </p:sp>
      <p:sp>
        <p:nvSpPr>
          <p:cNvPr id="7" name="Slide Number Placeholder 5"/>
          <p:cNvSpPr>
            <a:spLocks noGrp="1"/>
          </p:cNvSpPr>
          <p:nvPr>
            <p:ph type="sldNum" sz="quarter" idx="16"/>
          </p:nvPr>
        </p:nvSpPr>
        <p:spPr/>
        <p:txBody>
          <a:bodyPr/>
          <a:lstStyle>
            <a:lvl1pPr>
              <a:defRPr/>
            </a:lvl1pPr>
          </a:lstStyle>
          <a:p>
            <a:pPr>
              <a:defRPr/>
            </a:pPr>
            <a:fld id="{C645EE14-BD50-4262-BFDB-A0EF6C8D3350}" type="slidenum">
              <a:rPr lang="en-US" altLang="ja-JP"/>
              <a:pPr>
                <a:defRPr/>
              </a:pPr>
              <a:t>‹#›</a:t>
            </a:fld>
            <a:endParaRPr lang="en-US" altLang="ja-JP"/>
          </a:p>
        </p:txBody>
      </p:sp>
    </p:spTree>
    <p:extLst>
      <p:ext uri="{BB962C8B-B14F-4D97-AF65-F5344CB8AC3E}">
        <p14:creationId xmlns:p14="http://schemas.microsoft.com/office/powerpoint/2010/main" val="637016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ltLang="ja-JP"/>
          </a:p>
        </p:txBody>
      </p:sp>
      <p:sp>
        <p:nvSpPr>
          <p:cNvPr id="8" name="Footer Placeholder 4"/>
          <p:cNvSpPr>
            <a:spLocks noGrp="1"/>
          </p:cNvSpPr>
          <p:nvPr>
            <p:ph type="ftr" sz="quarter" idx="16"/>
          </p:nvPr>
        </p:nvSpPr>
        <p:spPr/>
        <p:txBody>
          <a:bodyPr/>
          <a:lstStyle>
            <a:lvl1pPr>
              <a:defRPr/>
            </a:lvl1pPr>
          </a:lstStyle>
          <a:p>
            <a:pPr>
              <a:defRPr/>
            </a:pPr>
            <a:endParaRPr lang="en-US" altLang="ja-JP"/>
          </a:p>
        </p:txBody>
      </p:sp>
      <p:sp>
        <p:nvSpPr>
          <p:cNvPr id="9" name="Slide Number Placeholder 5"/>
          <p:cNvSpPr>
            <a:spLocks noGrp="1"/>
          </p:cNvSpPr>
          <p:nvPr>
            <p:ph type="sldNum" sz="quarter" idx="17"/>
          </p:nvPr>
        </p:nvSpPr>
        <p:spPr/>
        <p:txBody>
          <a:bodyPr/>
          <a:lstStyle>
            <a:lvl1pPr>
              <a:defRPr/>
            </a:lvl1pPr>
          </a:lstStyle>
          <a:p>
            <a:pPr>
              <a:defRPr/>
            </a:pPr>
            <a:fld id="{07915DB1-57C8-4C53-A6D4-8164A1745F93}" type="slidenum">
              <a:rPr lang="en-US" altLang="ja-JP"/>
              <a:pPr>
                <a:defRPr/>
              </a:pPr>
              <a:t>‹#›</a:t>
            </a:fld>
            <a:endParaRPr lang="en-US" altLang="ja-JP"/>
          </a:p>
        </p:txBody>
      </p:sp>
    </p:spTree>
    <p:extLst>
      <p:ext uri="{BB962C8B-B14F-4D97-AF65-F5344CB8AC3E}">
        <p14:creationId xmlns:p14="http://schemas.microsoft.com/office/powerpoint/2010/main" val="2957897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ja-JP"/>
          </a:p>
        </p:txBody>
      </p:sp>
      <p:sp>
        <p:nvSpPr>
          <p:cNvPr id="4" name="Footer Placeholder 4"/>
          <p:cNvSpPr>
            <a:spLocks noGrp="1"/>
          </p:cNvSpPr>
          <p:nvPr>
            <p:ph type="ftr" sz="quarter" idx="11"/>
          </p:nvPr>
        </p:nvSpPr>
        <p:spPr/>
        <p:txBody>
          <a:bodyPr/>
          <a:lstStyle>
            <a:lvl1pPr>
              <a:defRPr/>
            </a:lvl1pPr>
          </a:lstStyle>
          <a:p>
            <a:pPr>
              <a:defRPr/>
            </a:pPr>
            <a:endParaRPr lang="en-US" altLang="ja-JP"/>
          </a:p>
        </p:txBody>
      </p:sp>
      <p:sp>
        <p:nvSpPr>
          <p:cNvPr id="5" name="Slide Number Placeholder 5"/>
          <p:cNvSpPr>
            <a:spLocks noGrp="1"/>
          </p:cNvSpPr>
          <p:nvPr>
            <p:ph type="sldNum" sz="quarter" idx="12"/>
          </p:nvPr>
        </p:nvSpPr>
        <p:spPr/>
        <p:txBody>
          <a:bodyPr/>
          <a:lstStyle>
            <a:lvl1pPr>
              <a:defRPr/>
            </a:lvl1pPr>
          </a:lstStyle>
          <a:p>
            <a:pPr>
              <a:defRPr/>
            </a:pPr>
            <a:fld id="{BDB03FCD-49EF-44FB-836C-84EBD60BB35F}" type="slidenum">
              <a:rPr lang="en-US" altLang="ja-JP"/>
              <a:pPr>
                <a:defRPr/>
              </a:pPr>
              <a:t>‹#›</a:t>
            </a:fld>
            <a:endParaRPr lang="en-US" altLang="ja-JP"/>
          </a:p>
        </p:txBody>
      </p:sp>
    </p:spTree>
    <p:extLst>
      <p:ext uri="{BB962C8B-B14F-4D97-AF65-F5344CB8AC3E}">
        <p14:creationId xmlns:p14="http://schemas.microsoft.com/office/powerpoint/2010/main" val="681114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ja-JP"/>
          </a:p>
        </p:txBody>
      </p:sp>
      <p:sp>
        <p:nvSpPr>
          <p:cNvPr id="3" name="Footer Placeholder 4"/>
          <p:cNvSpPr>
            <a:spLocks noGrp="1"/>
          </p:cNvSpPr>
          <p:nvPr>
            <p:ph type="ftr" sz="quarter" idx="11"/>
          </p:nvPr>
        </p:nvSpPr>
        <p:spPr/>
        <p:txBody>
          <a:bodyPr/>
          <a:lstStyle>
            <a:lvl1pPr>
              <a:defRPr/>
            </a:lvl1pPr>
          </a:lstStyle>
          <a:p>
            <a:pPr>
              <a:defRPr/>
            </a:pPr>
            <a:endParaRPr lang="en-US" altLang="ja-JP"/>
          </a:p>
        </p:txBody>
      </p:sp>
      <p:sp>
        <p:nvSpPr>
          <p:cNvPr id="4" name="Slide Number Placeholder 5"/>
          <p:cNvSpPr>
            <a:spLocks noGrp="1"/>
          </p:cNvSpPr>
          <p:nvPr>
            <p:ph type="sldNum" sz="quarter" idx="12"/>
          </p:nvPr>
        </p:nvSpPr>
        <p:spPr/>
        <p:txBody>
          <a:bodyPr/>
          <a:lstStyle>
            <a:lvl1pPr>
              <a:defRPr/>
            </a:lvl1pPr>
          </a:lstStyle>
          <a:p>
            <a:pPr>
              <a:defRPr/>
            </a:pPr>
            <a:fld id="{94EED4EE-066A-418F-80A8-BA1CF0587232}" type="slidenum">
              <a:rPr lang="en-US" altLang="ja-JP"/>
              <a:pPr>
                <a:defRPr/>
              </a:pPr>
              <a:t>‹#›</a:t>
            </a:fld>
            <a:endParaRPr lang="en-US" altLang="ja-JP"/>
          </a:p>
        </p:txBody>
      </p:sp>
    </p:spTree>
    <p:extLst>
      <p:ext uri="{BB962C8B-B14F-4D97-AF65-F5344CB8AC3E}">
        <p14:creationId xmlns:p14="http://schemas.microsoft.com/office/powerpoint/2010/main" val="1468885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B0D8CD3F-21CF-4489-846F-0C1878203AE3}" type="slidenum">
              <a:rPr lang="en-US" altLang="ja-JP"/>
              <a:pPr>
                <a:defRPr/>
              </a:pPr>
              <a:t>‹#›</a:t>
            </a:fld>
            <a:endParaRPr lang="en-US" altLang="ja-JP"/>
          </a:p>
        </p:txBody>
      </p:sp>
    </p:spTree>
    <p:extLst>
      <p:ext uri="{BB962C8B-B14F-4D97-AF65-F5344CB8AC3E}">
        <p14:creationId xmlns:p14="http://schemas.microsoft.com/office/powerpoint/2010/main" val="2461240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F26C0D9D-C77A-41AC-89DE-178A64027284}" type="slidenum">
              <a:rPr lang="en-US" altLang="ja-JP"/>
              <a:pPr>
                <a:defRPr/>
              </a:pPr>
              <a:t>‹#›</a:t>
            </a:fld>
            <a:endParaRPr lang="en-US" altLang="ja-JP"/>
          </a:p>
        </p:txBody>
      </p:sp>
    </p:spTree>
    <p:extLst>
      <p:ext uri="{BB962C8B-B14F-4D97-AF65-F5344CB8AC3E}">
        <p14:creationId xmlns:p14="http://schemas.microsoft.com/office/powerpoint/2010/main" val="3322877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FBCCBFBB-23B3-487F-98FA-05EE5EBFBDBC}" type="slidenum">
              <a:rPr lang="en-US" altLang="ja-JP"/>
              <a:pPr>
                <a:defRPr/>
              </a:pPr>
              <a:t>‹#›</a:t>
            </a:fld>
            <a:endParaRPr lang="en-US" altLang="ja-JP"/>
          </a:p>
        </p:txBody>
      </p:sp>
    </p:spTree>
    <p:extLst>
      <p:ext uri="{BB962C8B-B14F-4D97-AF65-F5344CB8AC3E}">
        <p14:creationId xmlns:p14="http://schemas.microsoft.com/office/powerpoint/2010/main" val="3235631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6BE85D2F-1F47-4E6A-9A0E-E18F3E411217}" type="slidenum">
              <a:rPr lang="en-US" altLang="ja-JP"/>
              <a:pPr>
                <a:defRPr/>
              </a:pPr>
              <a:t>‹#›</a:t>
            </a:fld>
            <a:endParaRPr lang="en-US" altLang="ja-JP"/>
          </a:p>
        </p:txBody>
      </p:sp>
    </p:spTree>
    <p:extLst>
      <p:ext uri="{BB962C8B-B14F-4D97-AF65-F5344CB8AC3E}">
        <p14:creationId xmlns:p14="http://schemas.microsoft.com/office/powerpoint/2010/main" val="300755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6141B3-ADB1-42B7-A59F-AD4F27FA81C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905461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05A46F-A1B0-4368-A6C5-7777C01214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9306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8" name="フッター プレースホルダー 4"/>
          <p:cNvSpPr>
            <a:spLocks noGrp="1"/>
          </p:cNvSpPr>
          <p:nvPr>
            <p:ph type="ftr" sz="quarter" idx="11"/>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9" name="スライド番号プレースホルダー 5"/>
          <p:cNvSpPr>
            <a:spLocks noGrp="1"/>
          </p:cNvSpPr>
          <p:nvPr>
            <p:ph type="sldNum" sz="quarter" idx="12"/>
          </p:nvPr>
        </p:nvSpPr>
        <p:spPr/>
        <p:txBody>
          <a:bodyPr/>
          <a:lstStyle>
            <a:lvl1pPr>
              <a:defRPr>
                <a:effectLst/>
                <a:latin typeface="Calibri" pitchFamily="34" charset="0"/>
                <a:ea typeface="ＭＳ Ｐゴシック" charset="-128"/>
              </a:defRPr>
            </a:lvl1pPr>
          </a:lstStyle>
          <a:p>
            <a:pPr>
              <a:defRPr/>
            </a:pPr>
            <a:fld id="{0AA4D691-221A-4F5A-A027-12D1AAC0D969}" type="slidenum">
              <a:rPr lang="en-US" altLang="ja-JP"/>
              <a:pPr>
                <a:defRPr/>
              </a:pPr>
              <a:t>‹#›</a:t>
            </a:fld>
            <a:endParaRPr lang="en-US" altLang="ja-JP"/>
          </a:p>
        </p:txBody>
      </p:sp>
    </p:spTree>
    <p:extLst>
      <p:ext uri="{BB962C8B-B14F-4D97-AF65-F5344CB8AC3E}">
        <p14:creationId xmlns:p14="http://schemas.microsoft.com/office/powerpoint/2010/main" val="20164505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7FDAC6-0B66-4DC0-BF6A-35D4138E26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51803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368FBB-3B49-418F-8E38-3F61891C26B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033399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D69246C-5164-4B93-9E8C-60A0AA8D854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300287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289292-5695-4BA4-A16F-D57C102F84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51327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764134-F35D-4A41-A132-D77C049EBFA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85726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230FC3-3351-41A9-A932-CB7651DD03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156754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2201B6-5895-430A-838F-A1349A9195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409024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77CA04-13B7-4FC8-A7E2-ED16703306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74320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D0EF19-B0FC-4ED5-8F8A-694B6E115DF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328159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57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57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half" idx="3"/>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AA82A0D-760A-4CE1-A01D-06142F9C536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0383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4" name="フッター プレースホルダー 4"/>
          <p:cNvSpPr>
            <a:spLocks noGrp="1"/>
          </p:cNvSpPr>
          <p:nvPr>
            <p:ph type="ftr" sz="quarter" idx="11"/>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effectLst/>
                <a:latin typeface="Calibri" pitchFamily="34" charset="0"/>
                <a:ea typeface="ＭＳ Ｐゴシック" charset="-128"/>
              </a:defRPr>
            </a:lvl1pPr>
          </a:lstStyle>
          <a:p>
            <a:pPr>
              <a:defRPr/>
            </a:pPr>
            <a:fld id="{142757F8-EFCF-472C-B34B-7F9DFE81889C}" type="slidenum">
              <a:rPr lang="en-US" altLang="ja-JP"/>
              <a:pPr>
                <a:defRPr/>
              </a:pPr>
              <a:t>‹#›</a:t>
            </a:fld>
            <a:endParaRPr lang="en-US" altLang="ja-JP"/>
          </a:p>
        </p:txBody>
      </p:sp>
    </p:spTree>
    <p:extLst>
      <p:ext uri="{BB962C8B-B14F-4D97-AF65-F5344CB8AC3E}">
        <p14:creationId xmlns:p14="http://schemas.microsoft.com/office/powerpoint/2010/main" val="30781126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6141B3-ADB1-42B7-A59F-AD4F27FA81C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414712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05A46F-A1B0-4368-A6C5-7777C01214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365038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7FDAC6-0B66-4DC0-BF6A-35D4138E26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340758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368FBB-3B49-418F-8E38-3F61891C26B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84721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D69246C-5164-4B93-9E8C-60A0AA8D854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22011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289292-5695-4BA4-A16F-D57C102F84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624978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764134-F35D-4A41-A132-D77C049EBFA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67199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230FC3-3351-41A9-A932-CB7651DD03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531360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2201B6-5895-430A-838F-A1349A9195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345019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77CA04-13B7-4FC8-A7E2-ED16703306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3013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3" name="フッター プレースホルダー 4"/>
          <p:cNvSpPr>
            <a:spLocks noGrp="1"/>
          </p:cNvSpPr>
          <p:nvPr>
            <p:ph type="ftr" sz="quarter" idx="11"/>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4" name="スライド番号プレースホルダー 5"/>
          <p:cNvSpPr>
            <a:spLocks noGrp="1"/>
          </p:cNvSpPr>
          <p:nvPr>
            <p:ph type="sldNum" sz="quarter" idx="12"/>
          </p:nvPr>
        </p:nvSpPr>
        <p:spPr/>
        <p:txBody>
          <a:bodyPr/>
          <a:lstStyle>
            <a:lvl1pPr>
              <a:defRPr>
                <a:effectLst/>
                <a:latin typeface="Calibri" pitchFamily="34" charset="0"/>
                <a:ea typeface="ＭＳ Ｐゴシック" charset="-128"/>
              </a:defRPr>
            </a:lvl1pPr>
          </a:lstStyle>
          <a:p>
            <a:pPr>
              <a:defRPr/>
            </a:pPr>
            <a:fld id="{7B6C4E19-B59B-4888-B97A-630C9E810B60}" type="slidenum">
              <a:rPr lang="en-US" altLang="ja-JP"/>
              <a:pPr>
                <a:defRPr/>
              </a:pPr>
              <a:t>‹#›</a:t>
            </a:fld>
            <a:endParaRPr lang="en-US" altLang="ja-JP"/>
          </a:p>
        </p:txBody>
      </p:sp>
    </p:spTree>
    <p:extLst>
      <p:ext uri="{BB962C8B-B14F-4D97-AF65-F5344CB8AC3E}">
        <p14:creationId xmlns:p14="http://schemas.microsoft.com/office/powerpoint/2010/main" val="317067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D0EF19-B0FC-4ED5-8F8A-694B6E115DF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243097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57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57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half" idx="3"/>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AA82A0D-760A-4CE1-A01D-06142F9C536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850184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a:t>マスター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pPr>
              <a:defRPr/>
            </a:pPr>
            <a:endParaRPr lang="en-US" altLang="ja-JP">
              <a:solidFill>
                <a:srgbClr val="000000"/>
              </a:solidFill>
            </a:endParaRPr>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ja-JP">
              <a:solidFill>
                <a:srgbClr val="000000"/>
              </a:solidFill>
            </a:endParaRPr>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pPr>
              <a:defRPr/>
            </a:pPr>
            <a:fld id="{0D00A937-54F0-476E-AE48-77829462CA76}"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682146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4139FC1E-BBB6-45A6-87C7-60652917D2EA}" type="slidenum">
              <a:rPr lang="en-US" altLang="ja-JP" smtClean="0">
                <a:solidFill>
                  <a:srgbClr val="D1282E"/>
                </a:solidFill>
              </a:rPr>
              <a:pPr>
                <a:defRPr/>
              </a:pPr>
              <a:t>‹#›</a:t>
            </a:fld>
            <a:endParaRPr lang="en-US" altLang="ja-JP">
              <a:solidFill>
                <a:srgbClr val="D1282E"/>
              </a:solidFill>
            </a:endParaRPr>
          </a:p>
        </p:txBody>
      </p:sp>
      <p:sp>
        <p:nvSpPr>
          <p:cNvPr id="7" name="タイトル 6"/>
          <p:cNvSpPr>
            <a:spLocks noGrp="1"/>
          </p:cNvSpPr>
          <p:nvPr>
            <p:ph type="title"/>
          </p:nvPr>
        </p:nvSpPr>
        <p:spPr/>
        <p:txBody>
          <a:bodyPr rtlCol="0"/>
          <a:lstStyle/>
          <a:p>
            <a:r>
              <a:rPr kumimoji="0" lang="ja-JP" altLang="en-US"/>
              <a:t>マスター タイトルの書式設定</a:t>
            </a:r>
            <a:endParaRPr kumimoji="0" lang="en-US"/>
          </a:p>
        </p:txBody>
      </p:sp>
    </p:spTree>
    <p:extLst>
      <p:ext uri="{BB962C8B-B14F-4D97-AF65-F5344CB8AC3E}">
        <p14:creationId xmlns:p14="http://schemas.microsoft.com/office/powerpoint/2010/main" val="400953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1620FD9F-745F-4ED1-86DA-C159A7ADDB88}" type="slidenum">
              <a:rPr lang="en-US" altLang="ja-JP" smtClean="0">
                <a:solidFill>
                  <a:srgbClr val="D1282E"/>
                </a:solidFill>
              </a:rPr>
              <a:pPr>
                <a:defRPr/>
              </a:pPr>
              <a:t>‹#›</a:t>
            </a:fld>
            <a:endParaRPr lang="en-US" altLang="ja-JP">
              <a:solidFill>
                <a:srgbClr val="D1282E"/>
              </a:solidFill>
            </a:endParaRPr>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4202575947"/>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p>
            <a:pPr>
              <a:defRPr/>
            </a:pPr>
            <a:fld id="{C645EE14-BD50-4262-BFDB-A0EF6C8D3350}" type="slidenum">
              <a:rPr lang="en-US" altLang="ja-JP" smtClean="0">
                <a:solidFill>
                  <a:srgbClr val="D1282E"/>
                </a:solidFill>
              </a:rPr>
              <a:pPr>
                <a:defRPr/>
              </a:pPr>
              <a:t>‹#›</a:t>
            </a:fld>
            <a:endParaRPr lang="en-US" altLang="ja-JP">
              <a:solidFill>
                <a:srgbClr val="D1282E"/>
              </a:solidFill>
            </a:endParaRPr>
          </a:p>
        </p:txBody>
      </p:sp>
      <p:sp>
        <p:nvSpPr>
          <p:cNvPr id="8" name="タイトル 7"/>
          <p:cNvSpPr>
            <a:spLocks noGrp="1"/>
          </p:cNvSpPr>
          <p:nvPr>
            <p:ph type="title"/>
          </p:nvPr>
        </p:nvSpPr>
        <p:spPr/>
        <p:txBody>
          <a:bodyPr rtlCol="0"/>
          <a:lstStyle/>
          <a:p>
            <a:r>
              <a:rPr kumimoji="0" lang="ja-JP" altLang="en-US"/>
              <a:t>マスター タイトルの書式設定</a:t>
            </a:r>
            <a:endParaRPr kumimoji="0" lang="en-US"/>
          </a:p>
        </p:txBody>
      </p:sp>
    </p:spTree>
    <p:extLst>
      <p:ext uri="{BB962C8B-B14F-4D97-AF65-F5344CB8AC3E}">
        <p14:creationId xmlns:p14="http://schemas.microsoft.com/office/powerpoint/2010/main" val="4051065279"/>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p>
            <a:pPr>
              <a:defRPr/>
            </a:pPr>
            <a:fld id="{07915DB1-57C8-4C53-A6D4-8164A1745F93}" type="slidenum">
              <a:rPr lang="en-US" altLang="ja-JP" smtClean="0">
                <a:solidFill>
                  <a:srgbClr val="D1282E"/>
                </a:solidFill>
              </a:rPr>
              <a:pPr>
                <a:defRPr/>
              </a:pPr>
              <a:t>‹#›</a:t>
            </a:fld>
            <a:endParaRPr lang="en-US" altLang="ja-JP">
              <a:solidFill>
                <a:srgbClr val="D1282E"/>
              </a:solidFill>
            </a:endParaRPr>
          </a:p>
        </p:txBody>
      </p:sp>
    </p:spTree>
    <p:extLst>
      <p:ext uri="{BB962C8B-B14F-4D97-AF65-F5344CB8AC3E}">
        <p14:creationId xmlns:p14="http://schemas.microsoft.com/office/powerpoint/2010/main" val="368456876"/>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p>
            <a:pPr>
              <a:defRPr/>
            </a:pPr>
            <a:fld id="{BDB03FCD-49EF-44FB-836C-84EBD60BB35F}" type="slidenum">
              <a:rPr lang="en-US" altLang="ja-JP" smtClean="0">
                <a:solidFill>
                  <a:srgbClr val="D1282E"/>
                </a:solidFill>
              </a:rPr>
              <a:pPr>
                <a:defRPr/>
              </a:pPr>
              <a:t>‹#›</a:t>
            </a:fld>
            <a:endParaRPr lang="en-US" altLang="ja-JP">
              <a:solidFill>
                <a:srgbClr val="D1282E"/>
              </a:solidFill>
            </a:endParaRPr>
          </a:p>
        </p:txBody>
      </p:sp>
      <p:sp>
        <p:nvSpPr>
          <p:cNvPr id="6" name="タイトル 5"/>
          <p:cNvSpPr>
            <a:spLocks noGrp="1"/>
          </p:cNvSpPr>
          <p:nvPr>
            <p:ph type="title"/>
          </p:nvPr>
        </p:nvSpPr>
        <p:spPr/>
        <p:txBody>
          <a:bodyPr rtlCol="0"/>
          <a:lstStyle/>
          <a:p>
            <a:r>
              <a:rPr kumimoji="0" lang="ja-JP" altLang="en-US"/>
              <a:t>マスター タイトルの書式設定</a:t>
            </a:r>
            <a:endParaRPr kumimoji="0" lang="en-US"/>
          </a:p>
        </p:txBody>
      </p:sp>
    </p:spTree>
    <p:extLst>
      <p:ext uri="{BB962C8B-B14F-4D97-AF65-F5344CB8AC3E}">
        <p14:creationId xmlns:p14="http://schemas.microsoft.com/office/powerpoint/2010/main" val="4090334378"/>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p>
            <a:pPr>
              <a:defRPr/>
            </a:pPr>
            <a:fld id="{94EED4EE-066A-418F-80A8-BA1CF0587232}" type="slidenum">
              <a:rPr lang="en-US" altLang="ja-JP" smtClean="0">
                <a:solidFill>
                  <a:srgbClr val="D1282E"/>
                </a:solidFill>
              </a:rPr>
              <a:pPr>
                <a:defRPr/>
              </a:pPr>
              <a:t>‹#›</a:t>
            </a:fld>
            <a:endParaRPr lang="en-US" altLang="ja-JP">
              <a:solidFill>
                <a:srgbClr val="D1282E"/>
              </a:solidFill>
            </a:endParaRPr>
          </a:p>
        </p:txBody>
      </p:sp>
    </p:spTree>
    <p:extLst>
      <p:ext uri="{BB962C8B-B14F-4D97-AF65-F5344CB8AC3E}">
        <p14:creationId xmlns:p14="http://schemas.microsoft.com/office/powerpoint/2010/main" val="33300506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p>
            <a:pPr>
              <a:defRPr/>
            </a:pPr>
            <a:fld id="{B0D8CD3F-21CF-4489-846F-0C1878203AE3}" type="slidenum">
              <a:rPr lang="en-US" altLang="ja-JP" smtClean="0">
                <a:solidFill>
                  <a:srgbClr val="D1282E"/>
                </a:solidFill>
              </a:rPr>
              <a:pPr>
                <a:defRPr/>
              </a:pPr>
              <a:t>‹#›</a:t>
            </a:fld>
            <a:endParaRPr lang="en-US" altLang="ja-JP">
              <a:solidFill>
                <a:srgbClr val="D1282E"/>
              </a:solidFill>
            </a:endParaRPr>
          </a:p>
        </p:txBody>
      </p:sp>
    </p:spTree>
    <p:extLst>
      <p:ext uri="{BB962C8B-B14F-4D97-AF65-F5344CB8AC3E}">
        <p14:creationId xmlns:p14="http://schemas.microsoft.com/office/powerpoint/2010/main" val="35895715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effectLst/>
                <a:latin typeface="Calibri" pitchFamily="34" charset="0"/>
                <a:ea typeface="ＭＳ Ｐゴシック" charset="-128"/>
              </a:defRPr>
            </a:lvl1pPr>
          </a:lstStyle>
          <a:p>
            <a:pPr>
              <a:defRPr/>
            </a:pPr>
            <a:fld id="{450884B0-379D-4CF3-A516-30CE3DAEE41E}" type="slidenum">
              <a:rPr lang="en-US" altLang="ja-JP"/>
              <a:pPr>
                <a:defRPr/>
              </a:pPr>
              <a:t>‹#›</a:t>
            </a:fld>
            <a:endParaRPr lang="en-US" altLang="ja-JP"/>
          </a:p>
        </p:txBody>
      </p:sp>
    </p:spTree>
    <p:extLst>
      <p:ext uri="{BB962C8B-B14F-4D97-AF65-F5344CB8AC3E}">
        <p14:creationId xmlns:p14="http://schemas.microsoft.com/office/powerpoint/2010/main" val="25200196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pPr>
              <a:defRPr/>
            </a:pPr>
            <a:fld id="{F26C0D9D-C77A-41AC-89DE-178A64027284}" type="slidenum">
              <a:rPr lang="en-US" altLang="ja-JP" smtClean="0">
                <a:solidFill>
                  <a:srgbClr val="000000"/>
                </a:solidFill>
              </a:rPr>
              <a:pPr>
                <a:defRPr/>
              </a:pPr>
              <a:t>‹#›</a:t>
            </a:fld>
            <a:endParaRPr lang="en-US" altLang="ja-JP">
              <a:solidFill>
                <a:srgbClr val="000000"/>
              </a:solidFill>
            </a:endParaRPr>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570100989"/>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29"/>
            <a:ext cx="8229600" cy="4386071"/>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FBCCBFBB-23B3-487F-98FA-05EE5EBFBDBC}" type="slidenum">
              <a:rPr lang="en-US" altLang="ja-JP" smtClean="0">
                <a:solidFill>
                  <a:srgbClr val="D1282E"/>
                </a:solidFill>
              </a:rPr>
              <a:pPr>
                <a:defRPr/>
              </a:pPr>
              <a:t>‹#›</a:t>
            </a:fld>
            <a:endParaRPr lang="en-US" altLang="ja-JP">
              <a:solidFill>
                <a:srgbClr val="D1282E"/>
              </a:solidFill>
            </a:endParaRPr>
          </a:p>
        </p:txBody>
      </p:sp>
    </p:spTree>
    <p:extLst>
      <p:ext uri="{BB962C8B-B14F-4D97-AF65-F5344CB8AC3E}">
        <p14:creationId xmlns:p14="http://schemas.microsoft.com/office/powerpoint/2010/main" val="4267273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6BE85D2F-1F47-4E6A-9A0E-E18F3E411217}" type="slidenum">
              <a:rPr lang="en-US" altLang="ja-JP" smtClean="0">
                <a:solidFill>
                  <a:srgbClr val="D1282E"/>
                </a:solidFill>
              </a:rPr>
              <a:pPr>
                <a:defRPr/>
              </a:pPr>
              <a:t>‹#›</a:t>
            </a:fld>
            <a:endParaRPr lang="en-US" altLang="ja-JP">
              <a:solidFill>
                <a:srgbClr val="D1282E"/>
              </a:solidFill>
            </a:endParaRPr>
          </a:p>
        </p:txBody>
      </p:sp>
    </p:spTree>
    <p:extLst>
      <p:ext uri="{BB962C8B-B14F-4D97-AF65-F5344CB8AC3E}">
        <p14:creationId xmlns:p14="http://schemas.microsoft.com/office/powerpoint/2010/main" val="36798346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66D4FA22-EC99-4D46-B99B-9438FAC5E665}"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E0885F6A-75D4-4563-B0D7-04A3563A9549}" type="slidenum">
              <a:rPr lang="ja-JP" altLang="en-US"/>
              <a:pPr>
                <a:defRPr/>
              </a:pPr>
              <a:t>‹#›</a:t>
            </a:fld>
            <a:endParaRPr lang="ja-JP" altLang="en-US"/>
          </a:p>
        </p:txBody>
      </p:sp>
    </p:spTree>
    <p:extLst>
      <p:ext uri="{BB962C8B-B14F-4D97-AF65-F5344CB8AC3E}">
        <p14:creationId xmlns:p14="http://schemas.microsoft.com/office/powerpoint/2010/main" val="20597935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1143000" y="1600200"/>
            <a:ext cx="7543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0AD6B84D-A0A3-4990-9EEE-650DBC1BC7B0}"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67D655C4-26AD-43D0-8364-2AC4FC5DC2A2}" type="slidenum">
              <a:rPr lang="ja-JP" altLang="en-US"/>
              <a:pPr>
                <a:defRPr/>
              </a:pPr>
              <a:t>‹#›</a:t>
            </a:fld>
            <a:endParaRPr lang="ja-JP" altLang="en-US"/>
          </a:p>
        </p:txBody>
      </p:sp>
    </p:spTree>
    <p:extLst>
      <p:ext uri="{BB962C8B-B14F-4D97-AF65-F5344CB8AC3E}">
        <p14:creationId xmlns:p14="http://schemas.microsoft.com/office/powerpoint/2010/main" val="8056669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B6ABE1DF-1E90-4465-A8F7-1141C0A6D06D}"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9DBB2CA6-182D-44AC-A09C-1C6D22893603}" type="slidenum">
              <a:rPr lang="ja-JP" altLang="en-US"/>
              <a:pPr>
                <a:defRPr/>
              </a:pPr>
              <a:t>‹#›</a:t>
            </a:fld>
            <a:endParaRPr lang="ja-JP" altLang="en-US"/>
          </a:p>
        </p:txBody>
      </p:sp>
    </p:spTree>
    <p:extLst>
      <p:ext uri="{BB962C8B-B14F-4D97-AF65-F5344CB8AC3E}">
        <p14:creationId xmlns:p14="http://schemas.microsoft.com/office/powerpoint/2010/main" val="15819071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268F89E8-1C86-4DA5-8542-E517F021DB74}" type="datetimeFigureOut">
              <a:rPr lang="ja-JP" altLang="en-US"/>
              <a:pPr>
                <a:defRPr/>
              </a:pPr>
              <a:t>2017/11/13</a:t>
            </a:fld>
            <a:endParaRPr lang="ja-JP" altLang="en-US"/>
          </a:p>
        </p:txBody>
      </p:sp>
      <p:sp>
        <p:nvSpPr>
          <p:cNvPr id="6" name="フッター プレースホルダー 5"/>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5087DA42-A3A1-43C6-97FE-C8182F49F729}" type="slidenum">
              <a:rPr lang="ja-JP" altLang="en-US"/>
              <a:pPr>
                <a:defRPr/>
              </a:pPr>
              <a:t>‹#›</a:t>
            </a:fld>
            <a:endParaRPr lang="ja-JP" altLang="en-US"/>
          </a:p>
        </p:txBody>
      </p:sp>
    </p:spTree>
    <p:extLst>
      <p:ext uri="{BB962C8B-B14F-4D97-AF65-F5344CB8AC3E}">
        <p14:creationId xmlns:p14="http://schemas.microsoft.com/office/powerpoint/2010/main" val="25625903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AD8BA3DA-4E5D-45CE-AA63-B69FA84D2689}" type="datetimeFigureOut">
              <a:rPr lang="ja-JP" altLang="en-US"/>
              <a:pPr>
                <a:defRPr/>
              </a:pPr>
              <a:t>2017/11/13</a:t>
            </a:fld>
            <a:endParaRPr lang="ja-JP" altLang="en-US"/>
          </a:p>
        </p:txBody>
      </p:sp>
      <p:sp>
        <p:nvSpPr>
          <p:cNvPr id="8" name="フッター プレースホルダー 7"/>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879B583B-5A2C-4ADC-8621-DD1E57F1C89F}" type="slidenum">
              <a:rPr lang="ja-JP" altLang="en-US"/>
              <a:pPr>
                <a:defRPr/>
              </a:pPr>
              <a:t>‹#›</a:t>
            </a:fld>
            <a:endParaRPr lang="ja-JP" altLang="en-US"/>
          </a:p>
        </p:txBody>
      </p:sp>
    </p:spTree>
    <p:extLst>
      <p:ext uri="{BB962C8B-B14F-4D97-AF65-F5344CB8AC3E}">
        <p14:creationId xmlns:p14="http://schemas.microsoft.com/office/powerpoint/2010/main" val="35664362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7D32F2EB-5A67-4D36-90EB-8140CD3F5121}" type="datetimeFigureOut">
              <a:rPr lang="ja-JP" altLang="en-US"/>
              <a:pPr>
                <a:defRPr/>
              </a:pPr>
              <a:t>2017/11/13</a:t>
            </a:fld>
            <a:endParaRPr lang="ja-JP" altLang="en-US"/>
          </a:p>
        </p:txBody>
      </p:sp>
      <p:sp>
        <p:nvSpPr>
          <p:cNvPr id="4" name="フッター プレースホルダー 3"/>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C9322E49-E4A8-4937-90FA-11154B07EE31}" type="slidenum">
              <a:rPr lang="ja-JP" altLang="en-US"/>
              <a:pPr>
                <a:defRPr/>
              </a:pPr>
              <a:t>‹#›</a:t>
            </a:fld>
            <a:endParaRPr lang="ja-JP" altLang="en-US"/>
          </a:p>
        </p:txBody>
      </p:sp>
    </p:spTree>
    <p:extLst>
      <p:ext uri="{BB962C8B-B14F-4D97-AF65-F5344CB8AC3E}">
        <p14:creationId xmlns:p14="http://schemas.microsoft.com/office/powerpoint/2010/main" val="8999824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3C0F8BA1-1B83-4220-A283-A770D0687071}" type="datetimeFigureOut">
              <a:rPr lang="ja-JP" altLang="en-US"/>
              <a:pPr>
                <a:defRPr/>
              </a:pPr>
              <a:t>2017/11/13</a:t>
            </a:fld>
            <a:endParaRPr lang="ja-JP" altLang="en-US"/>
          </a:p>
        </p:txBody>
      </p:sp>
      <p:sp>
        <p:nvSpPr>
          <p:cNvPr id="3" name="フッター プレースホルダー 2"/>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61C857DD-7FAE-4263-855A-8CA7EF4827E3}" type="slidenum">
              <a:rPr lang="ja-JP" altLang="en-US"/>
              <a:pPr>
                <a:defRPr/>
              </a:pPr>
              <a:t>‹#›</a:t>
            </a:fld>
            <a:endParaRPr lang="ja-JP" altLang="en-US"/>
          </a:p>
        </p:txBody>
      </p:sp>
    </p:spTree>
    <p:extLst>
      <p:ext uri="{BB962C8B-B14F-4D97-AF65-F5344CB8AC3E}">
        <p14:creationId xmlns:p14="http://schemas.microsoft.com/office/powerpoint/2010/main" val="149227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fontAlgn="auto">
              <a:spcBef>
                <a:spcPts val="0"/>
              </a:spcBef>
              <a:spcAft>
                <a:spcPts val="0"/>
              </a:spcAft>
              <a:defRPr>
                <a:effectLst/>
                <a:latin typeface="+mn-lt"/>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effectLst/>
                <a:latin typeface="Calibri" pitchFamily="34" charset="0"/>
                <a:ea typeface="ＭＳ Ｐゴシック" charset="-128"/>
              </a:defRPr>
            </a:lvl1pPr>
          </a:lstStyle>
          <a:p>
            <a:pPr>
              <a:defRPr/>
            </a:pPr>
            <a:fld id="{17F6FF79-E6AA-4268-AB31-5F2E105868A3}" type="slidenum">
              <a:rPr lang="en-US" altLang="ja-JP"/>
              <a:pPr>
                <a:defRPr/>
              </a:pPr>
              <a:t>‹#›</a:t>
            </a:fld>
            <a:endParaRPr lang="en-US" altLang="ja-JP"/>
          </a:p>
        </p:txBody>
      </p:sp>
    </p:spTree>
    <p:extLst>
      <p:ext uri="{BB962C8B-B14F-4D97-AF65-F5344CB8AC3E}">
        <p14:creationId xmlns:p14="http://schemas.microsoft.com/office/powerpoint/2010/main" val="17292792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13C9F90E-2289-4C98-AD6A-C2CE0592A8C4}" type="datetimeFigureOut">
              <a:rPr lang="ja-JP" altLang="en-US"/>
              <a:pPr>
                <a:defRPr/>
              </a:pPr>
              <a:t>2017/11/13</a:t>
            </a:fld>
            <a:endParaRPr lang="ja-JP" altLang="en-US"/>
          </a:p>
        </p:txBody>
      </p:sp>
      <p:sp>
        <p:nvSpPr>
          <p:cNvPr id="6" name="フッター プレースホルダー 5"/>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0C7B1288-013D-477B-8D42-543DE79281C7}" type="slidenum">
              <a:rPr lang="ja-JP" altLang="en-US"/>
              <a:pPr>
                <a:defRPr/>
              </a:pPr>
              <a:t>‹#›</a:t>
            </a:fld>
            <a:endParaRPr lang="ja-JP" altLang="en-US"/>
          </a:p>
        </p:txBody>
      </p:sp>
    </p:spTree>
    <p:extLst>
      <p:ext uri="{BB962C8B-B14F-4D97-AF65-F5344CB8AC3E}">
        <p14:creationId xmlns:p14="http://schemas.microsoft.com/office/powerpoint/2010/main" val="416696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3CE2B570-9262-4CA5-A7A1-91DF98C37C0C}" type="datetimeFigureOut">
              <a:rPr lang="ja-JP" altLang="en-US"/>
              <a:pPr>
                <a:defRPr/>
              </a:pPr>
              <a:t>2017/11/13</a:t>
            </a:fld>
            <a:endParaRPr lang="ja-JP" altLang="en-US"/>
          </a:p>
        </p:txBody>
      </p:sp>
      <p:sp>
        <p:nvSpPr>
          <p:cNvPr id="6" name="フッター プレースホルダー 5"/>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C7C40D8E-FF2A-4667-9611-DCEA86049B8F}" type="slidenum">
              <a:rPr lang="ja-JP" altLang="en-US"/>
              <a:pPr>
                <a:defRPr/>
              </a:pPr>
              <a:t>‹#›</a:t>
            </a:fld>
            <a:endParaRPr lang="ja-JP" altLang="en-US"/>
          </a:p>
        </p:txBody>
      </p:sp>
    </p:spTree>
    <p:extLst>
      <p:ext uri="{BB962C8B-B14F-4D97-AF65-F5344CB8AC3E}">
        <p14:creationId xmlns:p14="http://schemas.microsoft.com/office/powerpoint/2010/main" val="19908284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26506966-F56B-4DAC-8D08-A1CD2EDE28C0}"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6777C58A-4839-4FC8-A2F9-0802C191E823}" type="slidenum">
              <a:rPr lang="ja-JP" altLang="en-US"/>
              <a:pPr>
                <a:defRPr/>
              </a:pPr>
              <a:t>‹#›</a:t>
            </a:fld>
            <a:endParaRPr lang="ja-JP" altLang="en-US"/>
          </a:p>
        </p:txBody>
      </p:sp>
    </p:spTree>
    <p:extLst>
      <p:ext uri="{BB962C8B-B14F-4D97-AF65-F5344CB8AC3E}">
        <p14:creationId xmlns:p14="http://schemas.microsoft.com/office/powerpoint/2010/main" val="21417969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287A764F-A223-4C84-AABB-3810D044730D}" type="datetimeFigureOut">
              <a:rPr lang="ja-JP" altLang="en-US"/>
              <a:pPr>
                <a:defRPr/>
              </a:pPr>
              <a:t>2017/11/13</a:t>
            </a:fld>
            <a:endParaRPr lang="ja-JP" altLang="en-US"/>
          </a:p>
        </p:txBody>
      </p:sp>
      <p:sp>
        <p:nvSpPr>
          <p:cNvPr id="5" name="フッター プレースホルダー 4"/>
          <p:cNvSpPr>
            <a:spLocks noGrp="1"/>
          </p:cNvSpPr>
          <p:nvPr>
            <p:ph type="ftr" sz="quarter" idx="11"/>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eaLnBrk="0" fontAlgn="base" hangingPunct="0">
              <a:spcBef>
                <a:spcPct val="0"/>
              </a:spcBef>
              <a:spcAft>
                <a:spcPct val="0"/>
              </a:spcAft>
              <a:defRPr>
                <a:latin typeface="Arial" pitchFamily="34" charset="0"/>
                <a:ea typeface="ＭＳ Ｐゴシック" pitchFamily="50" charset="-128"/>
              </a:defRPr>
            </a:lvl1pPr>
          </a:lstStyle>
          <a:p>
            <a:pPr>
              <a:defRPr/>
            </a:pPr>
            <a:fld id="{58BE1A35-B2A7-4CE1-84B9-6C9CA7686A84}" type="slidenum">
              <a:rPr lang="ja-JP" altLang="en-US"/>
              <a:pPr>
                <a:defRPr/>
              </a:pPr>
              <a:t>‹#›</a:t>
            </a:fld>
            <a:endParaRPr lang="ja-JP" altLang="en-US"/>
          </a:p>
        </p:txBody>
      </p:sp>
    </p:spTree>
    <p:extLst>
      <p:ext uri="{BB962C8B-B14F-4D97-AF65-F5344CB8AC3E}">
        <p14:creationId xmlns:p14="http://schemas.microsoft.com/office/powerpoint/2010/main" val="28437388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E6141B3-ADB1-42B7-A59F-AD4F27FA81C2}" type="slidenum">
              <a:rPr lang="en-US" altLang="ja-JP" smtClean="0"/>
              <a:pPr>
                <a:defRPr/>
              </a:pPr>
              <a:t>‹#›</a:t>
            </a:fld>
            <a:endParaRPr lang="en-US" altLang="ja-JP"/>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2434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305A46F-A1B0-4368-A6C5-7777C01214FE}" type="slidenum">
              <a:rPr lang="en-US" altLang="ja-JP" smtClean="0"/>
              <a:pPr>
                <a:defRPr/>
              </a:pPr>
              <a:t>‹#›</a:t>
            </a:fld>
            <a:endParaRPr lang="en-US" altLang="ja-JP"/>
          </a:p>
        </p:txBody>
      </p:sp>
    </p:spTree>
    <p:extLst>
      <p:ext uri="{BB962C8B-B14F-4D97-AF65-F5344CB8AC3E}">
        <p14:creationId xmlns:p14="http://schemas.microsoft.com/office/powerpoint/2010/main" val="15528703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87FDAC6-0B66-4DC0-BF6A-35D4138E2676}" type="slidenum">
              <a:rPr lang="en-US" altLang="ja-JP" smtClean="0"/>
              <a:pPr>
                <a:defRPr/>
              </a:pPr>
              <a:t>‹#›</a:t>
            </a:fld>
            <a:endParaRPr lang="en-US" altLang="ja-JP"/>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292745"/>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DC368FBB-3B49-418F-8E38-3F61891C26B4}" type="slidenum">
              <a:rPr lang="en-US" altLang="ja-JP" smtClean="0"/>
              <a:pPr>
                <a:defRPr/>
              </a:pPr>
              <a:t>‹#›</a:t>
            </a:fld>
            <a:endParaRPr lang="en-US" altLang="ja-JP"/>
          </a:p>
        </p:txBody>
      </p:sp>
    </p:spTree>
    <p:extLst>
      <p:ext uri="{BB962C8B-B14F-4D97-AF65-F5344CB8AC3E}">
        <p14:creationId xmlns:p14="http://schemas.microsoft.com/office/powerpoint/2010/main" val="25032932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4D69246C-5164-4B93-9E8C-60A0AA8D8543}" type="slidenum">
              <a:rPr lang="en-US" altLang="ja-JP" smtClean="0"/>
              <a:pPr>
                <a:defRPr/>
              </a:pPr>
              <a:t>‹#›</a:t>
            </a:fld>
            <a:endParaRPr lang="en-US" altLang="ja-JP"/>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0463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B4289292-5695-4BA4-A16F-D57C102F8496}" type="slidenum">
              <a:rPr lang="en-US" altLang="ja-JP" smtClean="0"/>
              <a:pPr>
                <a:defRPr/>
              </a:pPr>
              <a:t>‹#›</a:t>
            </a:fld>
            <a:endParaRPr lang="en-US" altLang="ja-JP"/>
          </a:p>
        </p:txBody>
      </p:sp>
    </p:spTree>
    <p:extLst>
      <p:ext uri="{BB962C8B-B14F-4D97-AF65-F5344CB8AC3E}">
        <p14:creationId xmlns:p14="http://schemas.microsoft.com/office/powerpoint/2010/main" val="404068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pn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1.pn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5.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effectLst>
                  <a:outerShdw blurRad="38100" dist="38100" dir="2700000" algn="tl">
                    <a:srgbClr val="000000">
                      <a:alpha val="43137"/>
                    </a:srgbClr>
                  </a:outerShdw>
                </a:effectLst>
                <a:latin typeface="Arial" charset="0"/>
                <a:ea typeface="+mn-ea"/>
                <a:cs typeface="+mn-cs"/>
              </a:defRPr>
            </a:lvl1pPr>
          </a:lstStyle>
          <a:p>
            <a:pPr>
              <a:defRPr/>
            </a:pPr>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effectLst>
                  <a:outerShdw blurRad="38100" dist="38100" dir="2700000" algn="tl">
                    <a:srgbClr val="000000">
                      <a:alpha val="43137"/>
                    </a:srgbClr>
                  </a:outerShdw>
                </a:effectLst>
                <a:latin typeface="Arial" charset="0"/>
                <a:ea typeface="+mn-ea"/>
                <a:cs typeface="+mn-cs"/>
              </a:defRPr>
            </a:lvl1pPr>
          </a:lstStyle>
          <a:p>
            <a:pPr>
              <a:defRPr/>
            </a:pPr>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ffectLst>
                  <a:outerShdw blurRad="38100" dist="38100" dir="2700000" algn="tl">
                    <a:srgbClr val="C0C0C0"/>
                  </a:outerShdw>
                </a:effectLst>
                <a:latin typeface="Arial" pitchFamily="34" charset="0"/>
              </a:defRPr>
            </a:lvl1pPr>
          </a:lstStyle>
          <a:p>
            <a:pPr>
              <a:defRPr/>
            </a:pPr>
            <a:fld id="{3A159436-49FF-4A3B-A41A-2A117A924E3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7191" r:id="rId1"/>
    <p:sldLayoutId id="2147487192" r:id="rId2"/>
    <p:sldLayoutId id="2147487193" r:id="rId3"/>
    <p:sldLayoutId id="2147487194" r:id="rId4"/>
    <p:sldLayoutId id="2147487195" r:id="rId5"/>
    <p:sldLayoutId id="2147487196" r:id="rId6"/>
    <p:sldLayoutId id="2147487197" r:id="rId7"/>
    <p:sldLayoutId id="2147487198" r:id="rId8"/>
    <p:sldLayoutId id="2147487199" r:id="rId9"/>
    <p:sldLayoutId id="2147487200" r:id="rId10"/>
    <p:sldLayoutId id="2147487201" r:id="rId11"/>
    <p:sldLayoutId id="2147487202" r:id="rId12"/>
    <p:sldLayoutId id="2147487203" r:id="rId13"/>
  </p:sldLayoutIdLst>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0"/>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0"/>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0"/>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0"/>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1143000" y="274638"/>
            <a:ext cx="7389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075" name="テキスト プレースホルダー 2"/>
          <p:cNvSpPr>
            <a:spLocks noGrp="1"/>
          </p:cNvSpPr>
          <p:nvPr>
            <p:ph type="body" idx="1"/>
          </p:nvPr>
        </p:nvSpPr>
        <p:spPr bwMode="auto">
          <a:xfrm>
            <a:off x="1143000" y="1600200"/>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3646452E-0419-4258-96F0-24EF78582988}" type="datetimeFigureOut">
              <a:rPr lang="ja-JP" altLang="en-US"/>
              <a:pPr>
                <a:defRPr/>
              </a:pPr>
              <a:t>2017/11/13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Calibri" panose="020F0502020204030204" pitchFamily="34" charset="0"/>
              </a:defRPr>
            </a:lvl1pPr>
          </a:lstStyle>
          <a:p>
            <a:pPr>
              <a:defRPr/>
            </a:pPr>
            <a:fld id="{A288430C-6783-432D-8074-081794D265BA}" type="slidenum">
              <a:rPr lang="ja-JP" altLang="en-US"/>
              <a:pPr>
                <a:defRPr/>
              </a:pPr>
              <a:t>‹#›</a:t>
            </a:fld>
            <a:endParaRPr lang="ja-JP" altLang="en-US"/>
          </a:p>
        </p:txBody>
      </p:sp>
      <p:sp>
        <p:nvSpPr>
          <p:cNvPr id="7" name="正方形/長方形 6"/>
          <p:cNvSpPr/>
          <p:nvPr userDrawn="1"/>
        </p:nvSpPr>
        <p:spPr>
          <a:xfrm>
            <a:off x="792163" y="1417638"/>
            <a:ext cx="7740650" cy="46037"/>
          </a:xfrm>
          <a:prstGeom prst="rect">
            <a:avLst/>
          </a:prstGeom>
          <a:gradFill>
            <a:gsLst>
              <a:gs pos="100000">
                <a:srgbClr val="010734"/>
              </a:gs>
              <a:gs pos="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ja-JP" altLang="en-US">
              <a:solidFill>
                <a:prstClr val="white"/>
              </a:solidFill>
            </a:endParaRPr>
          </a:p>
        </p:txBody>
      </p:sp>
      <p:sp>
        <p:nvSpPr>
          <p:cNvPr id="8" name="正方形/長方形 7"/>
          <p:cNvSpPr/>
          <p:nvPr userDrawn="1"/>
        </p:nvSpPr>
        <p:spPr>
          <a:xfrm>
            <a:off x="874713" y="1489075"/>
            <a:ext cx="7740650" cy="44450"/>
          </a:xfrm>
          <a:prstGeom prst="rect">
            <a:avLst/>
          </a:prstGeom>
          <a:gradFill>
            <a:gsLst>
              <a:gs pos="100000">
                <a:srgbClr val="C49771"/>
              </a:gs>
              <a:gs pos="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ja-JP" altLang="en-US">
              <a:solidFill>
                <a:prstClr val="white"/>
              </a:solidFill>
            </a:endParaRPr>
          </a:p>
        </p:txBody>
      </p:sp>
      <p:pic>
        <p:nvPicPr>
          <p:cNvPr id="3081" name="図 8"/>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74638"/>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039424"/>
      </p:ext>
    </p:extLst>
  </p:cSld>
  <p:clrMap bg1="lt1" tx1="dk1" bg2="lt2" tx2="dk2" accent1="accent1" accent2="accent2" accent3="accent3" accent4="accent4" accent5="accent5" accent6="accent6" hlink="hlink" folHlink="folHlink"/>
  <p:sldLayoutIdLst>
    <p:sldLayoutId id="2147487478" r:id="rId1"/>
    <p:sldLayoutId id="2147487479" r:id="rId2"/>
    <p:sldLayoutId id="2147487480" r:id="rId3"/>
    <p:sldLayoutId id="2147487481" r:id="rId4"/>
    <p:sldLayoutId id="2147487482" r:id="rId5"/>
    <p:sldLayoutId id="2147487483" r:id="rId6"/>
    <p:sldLayoutId id="2147487484" r:id="rId7"/>
    <p:sldLayoutId id="2147487485" r:id="rId8"/>
    <p:sldLayoutId id="2147487486" r:id="rId9"/>
    <p:sldLayoutId id="2147487487" r:id="rId10"/>
    <p:sldLayoutId id="2147487488" r:id="rId11"/>
  </p:sldLayoutIdLst>
  <p:txStyles>
    <p:titleStyle>
      <a:lvl1pPr algn="ctr" defTabSz="457200" rtl="0" eaLnBrk="0" fontAlgn="base" hangingPunct="0">
        <a:spcBef>
          <a:spcPct val="0"/>
        </a:spcBef>
        <a:spcAft>
          <a:spcPct val="0"/>
        </a:spcAft>
        <a:defRPr kumimoji="1" sz="4400" kern="1200">
          <a:solidFill>
            <a:schemeClr val="tx1"/>
          </a:solidFill>
          <a:latin typeface="+mj-lt"/>
          <a:ea typeface="+mj-ea"/>
          <a:cs typeface="+mj-cs"/>
        </a:defRPr>
      </a:lvl1pPr>
      <a:lvl2pPr algn="ctr" defTabSz="457200"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defTabSz="457200"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defTabSz="457200"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defTabSz="457200"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タイトル プレースホルダー 1"/>
          <p:cNvSpPr>
            <a:spLocks noGrp="1"/>
          </p:cNvSpPr>
          <p:nvPr>
            <p:ph type="title"/>
          </p:nvPr>
        </p:nvSpPr>
        <p:spPr bwMode="auto">
          <a:xfrm>
            <a:off x="1143000" y="274638"/>
            <a:ext cx="7389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43" name="テキスト プレースホルダー 2"/>
          <p:cNvSpPr>
            <a:spLocks noGrp="1"/>
          </p:cNvSpPr>
          <p:nvPr>
            <p:ph type="body" idx="1"/>
          </p:nvPr>
        </p:nvSpPr>
        <p:spPr bwMode="auto">
          <a:xfrm>
            <a:off x="1143000" y="1600200"/>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ea typeface="ＭＳ Ｐゴシック"/>
              </a:defRPr>
            </a:lvl1pPr>
          </a:lstStyle>
          <a:p>
            <a:pPr>
              <a:defRPr/>
            </a:pPr>
            <a:fld id="{5E6AE168-D299-4DE2-94F3-761C2E3E516F}" type="datetimeFigureOut">
              <a:rPr lang="ja-JP" altLang="en-US"/>
              <a:pPr>
                <a:defRPr/>
              </a:pPr>
              <a:t>2017/11/13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ea typeface="ＭＳ Ｐゴシック"/>
              </a:defRPr>
            </a:lvl1pPr>
          </a:lstStyle>
          <a:p>
            <a:pPr>
              <a:defRPr/>
            </a:pPr>
            <a:fld id="{F1DBD1AE-CD22-476A-B673-6A72C095D9CE}" type="slidenum">
              <a:rPr lang="ja-JP" altLang="en-US"/>
              <a:pPr>
                <a:defRPr/>
              </a:pPr>
              <a:t>‹#›</a:t>
            </a:fld>
            <a:endParaRPr lang="ja-JP" altLang="en-US"/>
          </a:p>
        </p:txBody>
      </p:sp>
      <p:sp>
        <p:nvSpPr>
          <p:cNvPr id="7" name="正方形/長方形 6"/>
          <p:cNvSpPr/>
          <p:nvPr userDrawn="1"/>
        </p:nvSpPr>
        <p:spPr>
          <a:xfrm>
            <a:off x="792163" y="1417638"/>
            <a:ext cx="7740650" cy="46037"/>
          </a:xfrm>
          <a:prstGeom prst="rect">
            <a:avLst/>
          </a:prstGeom>
          <a:gradFill>
            <a:gsLst>
              <a:gs pos="100000">
                <a:srgbClr val="010734"/>
              </a:gs>
              <a:gs pos="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ja-JP" altLang="en-US">
              <a:solidFill>
                <a:prstClr val="white"/>
              </a:solidFill>
            </a:endParaRPr>
          </a:p>
        </p:txBody>
      </p:sp>
      <p:sp>
        <p:nvSpPr>
          <p:cNvPr id="8" name="正方形/長方形 7"/>
          <p:cNvSpPr/>
          <p:nvPr userDrawn="1"/>
        </p:nvSpPr>
        <p:spPr>
          <a:xfrm>
            <a:off x="874713" y="1489075"/>
            <a:ext cx="7740650" cy="44450"/>
          </a:xfrm>
          <a:prstGeom prst="rect">
            <a:avLst/>
          </a:prstGeom>
          <a:gradFill>
            <a:gsLst>
              <a:gs pos="100000">
                <a:srgbClr val="C49771"/>
              </a:gs>
              <a:gs pos="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ja-JP" altLang="en-US">
              <a:solidFill>
                <a:prstClr val="white"/>
              </a:solidFill>
            </a:endParaRPr>
          </a:p>
        </p:txBody>
      </p:sp>
      <p:pic>
        <p:nvPicPr>
          <p:cNvPr id="10249" name="図 8"/>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74638"/>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00160"/>
      </p:ext>
    </p:extLst>
  </p:cSld>
  <p:clrMap bg1="lt1" tx1="dk1" bg2="lt2" tx2="dk2" accent1="accent1" accent2="accent2" accent3="accent3" accent4="accent4" accent5="accent5" accent6="accent6" hlink="hlink" folHlink="folHlink"/>
  <p:sldLayoutIdLst>
    <p:sldLayoutId id="2147487490" r:id="rId1"/>
    <p:sldLayoutId id="2147487491" r:id="rId2"/>
    <p:sldLayoutId id="2147487492" r:id="rId3"/>
    <p:sldLayoutId id="2147487493" r:id="rId4"/>
    <p:sldLayoutId id="2147487494" r:id="rId5"/>
    <p:sldLayoutId id="2147487495" r:id="rId6"/>
    <p:sldLayoutId id="2147487496" r:id="rId7"/>
    <p:sldLayoutId id="2147487497" r:id="rId8"/>
    <p:sldLayoutId id="2147487498" r:id="rId9"/>
    <p:sldLayoutId id="2147487499" r:id="rId10"/>
    <p:sldLayoutId id="2147487500" r:id="rId11"/>
  </p:sldLayoutIdLst>
  <p:txStyles>
    <p:titleStyle>
      <a:lvl1pPr algn="ctr" defTabSz="457200" rtl="0" eaLnBrk="0" fontAlgn="base" hangingPunct="0">
        <a:spcBef>
          <a:spcPct val="0"/>
        </a:spcBef>
        <a:spcAft>
          <a:spcPct val="0"/>
        </a:spcAft>
        <a:defRPr kumimoji="1" sz="4400" kern="1200">
          <a:solidFill>
            <a:schemeClr val="tx1"/>
          </a:solidFill>
          <a:latin typeface="+mj-lt"/>
          <a:ea typeface="+mj-ea"/>
          <a:cs typeface="+mj-cs"/>
        </a:defRPr>
      </a:lvl1pPr>
      <a:lvl2pPr algn="ctr" defTabSz="457200"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defTabSz="457200"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defTabSz="457200"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defTabSz="457200"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defTabSz="457200"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cs typeface="+mn-cs"/>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cs typeface="+mn-cs"/>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C569760-AE31-46F8-8AEA-71B86FE4613A}" type="slidenum">
              <a:rPr lang="en-US" altLang="ja-JP"/>
              <a:pPr>
                <a:defRPr/>
              </a:pPr>
              <a:t>‹#›</a:t>
            </a:fld>
            <a:endParaRPr lang="en-US" altLang="ja-JP"/>
          </a:p>
        </p:txBody>
      </p:sp>
    </p:spTree>
    <p:extLst>
      <p:ext uri="{BB962C8B-B14F-4D97-AF65-F5344CB8AC3E}">
        <p14:creationId xmlns:p14="http://schemas.microsoft.com/office/powerpoint/2010/main" val="2880269981"/>
      </p:ext>
    </p:extLst>
  </p:cSld>
  <p:clrMap bg1="lt1" tx1="dk1" bg2="lt2" tx2="dk2" accent1="accent1" accent2="accent2" accent3="accent3" accent4="accent4" accent5="accent5" accent6="accent6" hlink="hlink" folHlink="folHlink"/>
  <p:sldLayoutIdLst>
    <p:sldLayoutId id="2147487502" r:id="rId1"/>
    <p:sldLayoutId id="2147487503" r:id="rId2"/>
    <p:sldLayoutId id="2147487504" r:id="rId3"/>
    <p:sldLayoutId id="2147487505" r:id="rId4"/>
    <p:sldLayoutId id="2147487506" r:id="rId5"/>
    <p:sldLayoutId id="2147487507" r:id="rId6"/>
    <p:sldLayoutId id="2147487508" r:id="rId7"/>
    <p:sldLayoutId id="2147487509" r:id="rId8"/>
    <p:sldLayoutId id="2147487510" r:id="rId9"/>
    <p:sldLayoutId id="2147487511" r:id="rId10"/>
    <p:sldLayoutId id="2147487512" r:id="rId11"/>
    <p:sldLayoutId id="2147487513" r:id="rId12"/>
  </p:sldLayoutIdLst>
  <p:txStyles>
    <p:title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タイトル プレースホルダー 1"/>
          <p:cNvSpPr>
            <a:spLocks noGrp="1"/>
          </p:cNvSpPr>
          <p:nvPr>
            <p:ph type="title"/>
          </p:nvPr>
        </p:nvSpPr>
        <p:spPr bwMode="auto">
          <a:xfrm>
            <a:off x="1143000" y="274638"/>
            <a:ext cx="7389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6147" name="テキスト プレースホルダー 2"/>
          <p:cNvSpPr>
            <a:spLocks noGrp="1"/>
          </p:cNvSpPr>
          <p:nvPr>
            <p:ph type="body" idx="1"/>
          </p:nvPr>
        </p:nvSpPr>
        <p:spPr bwMode="auto">
          <a:xfrm>
            <a:off x="1143000" y="1600200"/>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ea typeface="ＭＳ Ｐゴシック"/>
              </a:defRPr>
            </a:lvl1pPr>
          </a:lstStyle>
          <a:p>
            <a:pPr>
              <a:defRPr/>
            </a:pPr>
            <a:fld id="{EED68AC1-5F53-437E-9A00-BFBE37E85327}" type="datetimeFigureOut">
              <a:rPr lang="ja-JP" altLang="en-US"/>
              <a:pPr>
                <a:defRPr/>
              </a:pPr>
              <a:t>2017/11/13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ea typeface="ＭＳ Ｐゴシック"/>
              </a:defRPr>
            </a:lvl1pPr>
          </a:lstStyle>
          <a:p>
            <a:pPr>
              <a:defRPr/>
            </a:pPr>
            <a:fld id="{5B2D26BA-F711-4466-B393-FD4C650709E9}" type="slidenum">
              <a:rPr lang="ja-JP" altLang="en-US"/>
              <a:pPr>
                <a:defRPr/>
              </a:pPr>
              <a:t>‹#›</a:t>
            </a:fld>
            <a:endParaRPr lang="ja-JP" altLang="en-US"/>
          </a:p>
        </p:txBody>
      </p:sp>
      <p:sp>
        <p:nvSpPr>
          <p:cNvPr id="7" name="正方形/長方形 6"/>
          <p:cNvSpPr/>
          <p:nvPr userDrawn="1"/>
        </p:nvSpPr>
        <p:spPr>
          <a:xfrm>
            <a:off x="792163" y="1417638"/>
            <a:ext cx="7740650" cy="46037"/>
          </a:xfrm>
          <a:prstGeom prst="rect">
            <a:avLst/>
          </a:prstGeom>
          <a:gradFill>
            <a:gsLst>
              <a:gs pos="100000">
                <a:srgbClr val="010734"/>
              </a:gs>
              <a:gs pos="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ja-JP" altLang="en-US">
              <a:solidFill>
                <a:prstClr val="white"/>
              </a:solidFill>
            </a:endParaRPr>
          </a:p>
        </p:txBody>
      </p:sp>
      <p:sp>
        <p:nvSpPr>
          <p:cNvPr id="8" name="正方形/長方形 7"/>
          <p:cNvSpPr/>
          <p:nvPr userDrawn="1"/>
        </p:nvSpPr>
        <p:spPr>
          <a:xfrm>
            <a:off x="874713" y="1489075"/>
            <a:ext cx="7740650" cy="44450"/>
          </a:xfrm>
          <a:prstGeom prst="rect">
            <a:avLst/>
          </a:prstGeom>
          <a:gradFill>
            <a:gsLst>
              <a:gs pos="100000">
                <a:srgbClr val="C49771"/>
              </a:gs>
              <a:gs pos="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ja-JP" altLang="en-US">
              <a:solidFill>
                <a:prstClr val="white"/>
              </a:solidFill>
            </a:endParaRPr>
          </a:p>
        </p:txBody>
      </p:sp>
      <p:pic>
        <p:nvPicPr>
          <p:cNvPr id="6153" name="図 8"/>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74638"/>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227" r:id="rId1"/>
    <p:sldLayoutId id="2147487228" r:id="rId2"/>
    <p:sldLayoutId id="2147487229" r:id="rId3"/>
    <p:sldLayoutId id="2147487230" r:id="rId4"/>
    <p:sldLayoutId id="2147487231" r:id="rId5"/>
    <p:sldLayoutId id="2147487232" r:id="rId6"/>
    <p:sldLayoutId id="2147487233" r:id="rId7"/>
    <p:sldLayoutId id="2147487234" r:id="rId8"/>
    <p:sldLayoutId id="2147487235" r:id="rId9"/>
    <p:sldLayoutId id="2147487236" r:id="rId10"/>
    <p:sldLayoutId id="2147487237" r:id="rId11"/>
  </p:sldLayoutIdLst>
  <p:txStyles>
    <p:titleStyle>
      <a:lvl1pPr algn="ctr" defTabSz="457200" rtl="0" eaLnBrk="0" fontAlgn="base" hangingPunct="0">
        <a:spcBef>
          <a:spcPct val="0"/>
        </a:spcBef>
        <a:spcAft>
          <a:spcPct val="0"/>
        </a:spcAft>
        <a:defRPr kumimoji="1" sz="4400" kern="1200">
          <a:solidFill>
            <a:schemeClr val="tx1"/>
          </a:solidFill>
          <a:latin typeface="+mj-lt"/>
          <a:ea typeface="+mj-ea"/>
          <a:cs typeface="+mj-cs"/>
        </a:defRPr>
      </a:lvl1pPr>
      <a:lvl2pPr algn="ctr" defTabSz="457200"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defTabSz="457200"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defTabSz="457200"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defTabSz="457200"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タイトル プレースホルダー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p>
        </p:txBody>
      </p:sp>
      <p:sp>
        <p:nvSpPr>
          <p:cNvPr id="14339" name="テキスト プレースホルダー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 name="日付プレースホルダー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ltLang="ja-JP"/>
          </a:p>
        </p:txBody>
      </p:sp>
      <p:sp>
        <p:nvSpPr>
          <p:cNvPr id="3" name="フッター プレースホルダー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ltLang="ja-JP"/>
          </a:p>
        </p:txBody>
      </p:sp>
      <p:sp>
        <p:nvSpPr>
          <p:cNvPr id="7" name="正方形/長方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正方形/長方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9" name="正方形/長方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3" name="スライド番号プレースホルダー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1303A546-41A3-4019-9B88-01A24123CB6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7291" r:id="rId1"/>
    <p:sldLayoutId id="2147487163" r:id="rId2"/>
    <p:sldLayoutId id="2147487292" r:id="rId3"/>
    <p:sldLayoutId id="2147487293" r:id="rId4"/>
    <p:sldLayoutId id="2147487294" r:id="rId5"/>
    <p:sldLayoutId id="2147487164" r:id="rId6"/>
    <p:sldLayoutId id="2147487295" r:id="rId7"/>
    <p:sldLayoutId id="2147487165" r:id="rId8"/>
    <p:sldLayoutId id="2147487296" r:id="rId9"/>
    <p:sldLayoutId id="2147487166" r:id="rId10"/>
    <p:sldLayoutId id="2147487297" r:id="rId11"/>
    <p:sldLayoutId id="2147487167" r:id="rId12"/>
  </p:sldLayoutIdLst>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w Cen MT" pitchFamily="34" charset="0"/>
          <a:ea typeface="HGPｺﾞｼｯｸE" pitchFamily="50" charset="-128"/>
        </a:defRPr>
      </a:lvl2pPr>
      <a:lvl3pPr algn="l" rtl="0" eaLnBrk="0" fontAlgn="base" hangingPunct="0">
        <a:spcBef>
          <a:spcPct val="0"/>
        </a:spcBef>
        <a:spcAft>
          <a:spcPct val="0"/>
        </a:spcAft>
        <a:defRPr kumimoji="1" sz="4400">
          <a:solidFill>
            <a:schemeClr val="tx2"/>
          </a:solidFill>
          <a:latin typeface="Tw Cen MT" pitchFamily="34" charset="0"/>
          <a:ea typeface="HGPｺﾞｼｯｸE" pitchFamily="50" charset="-128"/>
        </a:defRPr>
      </a:lvl3pPr>
      <a:lvl4pPr algn="l" rtl="0" eaLnBrk="0" fontAlgn="base" hangingPunct="0">
        <a:spcBef>
          <a:spcPct val="0"/>
        </a:spcBef>
        <a:spcAft>
          <a:spcPct val="0"/>
        </a:spcAft>
        <a:defRPr kumimoji="1" sz="4400">
          <a:solidFill>
            <a:schemeClr val="tx2"/>
          </a:solidFill>
          <a:latin typeface="Tw Cen MT" pitchFamily="34" charset="0"/>
          <a:ea typeface="HGPｺﾞｼｯｸE" pitchFamily="50" charset="-128"/>
        </a:defRPr>
      </a:lvl4pPr>
      <a:lvl5pPr algn="l" rtl="0" eaLnBrk="0" fontAlgn="base" hangingPunct="0">
        <a:spcBef>
          <a:spcPct val="0"/>
        </a:spcBef>
        <a:spcAft>
          <a:spcPct val="0"/>
        </a:spcAft>
        <a:defRPr kumimoji="1" sz="4400">
          <a:solidFill>
            <a:schemeClr val="tx2"/>
          </a:solidFill>
          <a:latin typeface="Tw Cen MT" pitchFamily="34" charset="0"/>
          <a:ea typeface="HGPｺﾞｼｯｸE" pitchFamily="50" charset="-128"/>
        </a:defRPr>
      </a:lvl5pPr>
      <a:lvl6pPr marL="457200" algn="l" rtl="0" fontAlgn="base">
        <a:spcBef>
          <a:spcPct val="0"/>
        </a:spcBef>
        <a:spcAft>
          <a:spcPct val="0"/>
        </a:spcAft>
        <a:defRPr kumimoji="1" sz="4400">
          <a:solidFill>
            <a:schemeClr val="tx2"/>
          </a:solidFill>
          <a:latin typeface="Tw Cen MT" pitchFamily="34" charset="0"/>
          <a:ea typeface="HGPｺﾞｼｯｸE" pitchFamily="50" charset="-128"/>
        </a:defRPr>
      </a:lvl6pPr>
      <a:lvl7pPr marL="914400" algn="l" rtl="0" fontAlgn="base">
        <a:spcBef>
          <a:spcPct val="0"/>
        </a:spcBef>
        <a:spcAft>
          <a:spcPct val="0"/>
        </a:spcAft>
        <a:defRPr kumimoji="1" sz="4400">
          <a:solidFill>
            <a:schemeClr val="tx2"/>
          </a:solidFill>
          <a:latin typeface="Tw Cen MT" pitchFamily="34" charset="0"/>
          <a:ea typeface="HGPｺﾞｼｯｸE" pitchFamily="50" charset="-128"/>
        </a:defRPr>
      </a:lvl7pPr>
      <a:lvl8pPr marL="1371600" algn="l" rtl="0" fontAlgn="base">
        <a:spcBef>
          <a:spcPct val="0"/>
        </a:spcBef>
        <a:spcAft>
          <a:spcPct val="0"/>
        </a:spcAft>
        <a:defRPr kumimoji="1" sz="4400">
          <a:solidFill>
            <a:schemeClr val="tx2"/>
          </a:solidFill>
          <a:latin typeface="Tw Cen MT" pitchFamily="34" charset="0"/>
          <a:ea typeface="HGPｺﾞｼｯｸE" pitchFamily="50" charset="-128"/>
        </a:defRPr>
      </a:lvl8pPr>
      <a:lvl9pPr marL="1828800" algn="l" rtl="0" fontAlgn="base">
        <a:spcBef>
          <a:spcPct val="0"/>
        </a:spcBef>
        <a:spcAft>
          <a:spcPct val="0"/>
        </a:spcAft>
        <a:defRPr kumimoji="1" sz="4400">
          <a:solidFill>
            <a:schemeClr val="tx2"/>
          </a:solidFill>
          <a:latin typeface="Tw Cen MT" pitchFamily="34" charset="0"/>
          <a:ea typeface="HGPｺﾞｼｯｸE" pitchFamily="50" charset="-128"/>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umimoji="1"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a:t>マスター タイトルの書式設定</a:t>
            </a:r>
            <a:endParaRPr lang="en-US" dirty="0"/>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altLang="ja-JP"/>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altLang="ja-JP"/>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smtClean="0">
                <a:solidFill>
                  <a:schemeClr val="tx1">
                    <a:lumMod val="65000"/>
                    <a:lumOff val="35000"/>
                  </a:schemeClr>
                </a:solidFill>
                <a:latin typeface="Century Gothic" pitchFamily="34" charset="0"/>
              </a:defRPr>
            </a:lvl1pPr>
          </a:lstStyle>
          <a:p>
            <a:pPr>
              <a:defRPr/>
            </a:pPr>
            <a:fld id="{E94D5890-A4AD-47E5-A24F-C7AAFCA1C873}" type="slidenum">
              <a:rPr lang="en-US" altLang="ja-JP"/>
              <a:pPr>
                <a:defRPr/>
              </a:pPr>
              <a:t>‹#›</a:t>
            </a:fld>
            <a:endParaRPr lang="en-US" altLang="ja-JP"/>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7169" r:id="rId1"/>
    <p:sldLayoutId id="2147487170" r:id="rId2"/>
    <p:sldLayoutId id="2147487298" r:id="rId3"/>
    <p:sldLayoutId id="2147487171" r:id="rId4"/>
    <p:sldLayoutId id="2147487172" r:id="rId5"/>
    <p:sldLayoutId id="2147487173" r:id="rId6"/>
    <p:sldLayoutId id="2147487174" r:id="rId7"/>
    <p:sldLayoutId id="2147487175" r:id="rId8"/>
    <p:sldLayoutId id="2147487176" r:id="rId9"/>
    <p:sldLayoutId id="2147487177" r:id="rId10"/>
    <p:sldLayoutId id="2147487178" r:id="rId11"/>
  </p:sldLayoutIdLst>
  <p:txStyles>
    <p:titleStyle>
      <a:lvl1pPr algn="ctr" rtl="0" fontAlgn="base">
        <a:lnSpc>
          <a:spcPts val="5800"/>
        </a:lnSpc>
        <a:spcBef>
          <a:spcPct val="0"/>
        </a:spcBef>
        <a:spcAft>
          <a:spcPct val="0"/>
        </a:spcAft>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2pPr>
      <a:lvl3pPr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3pPr>
      <a:lvl4pPr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4pPr>
      <a:lvl5pPr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5pPr>
      <a:lvl6pPr marL="4572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6pPr>
      <a:lvl7pPr marL="9144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7pPr>
      <a:lvl8pPr marL="13716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8pPr>
      <a:lvl9pPr marL="1828800" algn="ctr" rtl="0" fontAlgn="base">
        <a:lnSpc>
          <a:spcPts val="5800"/>
        </a:lnSpc>
        <a:spcBef>
          <a:spcPct val="0"/>
        </a:spcBef>
        <a:spcAft>
          <a:spcPct val="0"/>
        </a:spcAft>
        <a:defRPr kumimoji="1" sz="5400">
          <a:solidFill>
            <a:schemeClr val="tx2"/>
          </a:solidFill>
          <a:latin typeface="Palatino Linotype" pitchFamily="18" charset="0"/>
          <a:ea typeface="HGｺﾞｼｯｸM" pitchFamily="49" charset="-128"/>
        </a:defRPr>
      </a:lvl9pPr>
    </p:titleStyle>
    <p:bodyStyle>
      <a:lvl1pPr marL="342900" indent="-342900" algn="l" rtl="0" fontAlgn="base">
        <a:spcBef>
          <a:spcPct val="20000"/>
        </a:spcBef>
        <a:spcAft>
          <a:spcPct val="0"/>
        </a:spcAft>
        <a:buFont typeface="Arial" charset="0"/>
        <a:buChar char="•"/>
        <a:defRPr kumimoji="1"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kumimoji="1"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kumimoji="1"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kumimoji="1"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kumimoji="1"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cs typeface="+mn-cs"/>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cs typeface="+mn-cs"/>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C569760-AE31-46F8-8AEA-71B86FE4613A}" type="slidenum">
              <a:rPr lang="en-US" altLang="ja-JP">
                <a:solidFill>
                  <a:srgbClr val="000000"/>
                </a:solidFill>
                <a:latin typeface="Arial" pitchFamily="34" charset="0"/>
              </a:rPr>
              <a:pPr>
                <a:defRPr/>
              </a:pPr>
              <a:t>‹#›</a:t>
            </a:fld>
            <a:endParaRPr lang="en-US" altLang="ja-JP">
              <a:solidFill>
                <a:srgbClr val="000000"/>
              </a:solidFill>
              <a:latin typeface="Arial" pitchFamily="34" charset="0"/>
            </a:endParaRPr>
          </a:p>
        </p:txBody>
      </p:sp>
    </p:spTree>
    <p:extLst>
      <p:ext uri="{BB962C8B-B14F-4D97-AF65-F5344CB8AC3E}">
        <p14:creationId xmlns:p14="http://schemas.microsoft.com/office/powerpoint/2010/main" val="254196650"/>
      </p:ext>
    </p:extLst>
  </p:cSld>
  <p:clrMap bg1="lt1" tx1="dk1" bg2="lt2" tx2="dk2" accent1="accent1" accent2="accent2" accent3="accent3" accent4="accent4" accent5="accent5" accent6="accent6" hlink="hlink" folHlink="folHlink"/>
  <p:sldLayoutIdLst>
    <p:sldLayoutId id="2147487353" r:id="rId1"/>
    <p:sldLayoutId id="2147487354" r:id="rId2"/>
    <p:sldLayoutId id="2147487355" r:id="rId3"/>
    <p:sldLayoutId id="2147487356" r:id="rId4"/>
    <p:sldLayoutId id="2147487357" r:id="rId5"/>
    <p:sldLayoutId id="2147487358" r:id="rId6"/>
    <p:sldLayoutId id="2147487359" r:id="rId7"/>
    <p:sldLayoutId id="2147487360" r:id="rId8"/>
    <p:sldLayoutId id="2147487361" r:id="rId9"/>
    <p:sldLayoutId id="2147487362" r:id="rId10"/>
    <p:sldLayoutId id="2147487363" r:id="rId11"/>
    <p:sldLayoutId id="2147487364" r:id="rId12"/>
  </p:sldLayoutIdLst>
  <p:txStyles>
    <p:title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cs typeface="+mn-cs"/>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cs typeface="+mn-cs"/>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C569760-AE31-46F8-8AEA-71B86FE4613A}" type="slidenum">
              <a:rPr lang="en-US" altLang="ja-JP">
                <a:solidFill>
                  <a:srgbClr val="000000"/>
                </a:solidFill>
                <a:latin typeface="Arial" pitchFamily="34" charset="0"/>
              </a:rPr>
              <a:pPr>
                <a:defRPr/>
              </a:pPr>
              <a:t>‹#›</a:t>
            </a:fld>
            <a:endParaRPr lang="en-US" altLang="ja-JP">
              <a:solidFill>
                <a:srgbClr val="000000"/>
              </a:solidFill>
              <a:latin typeface="Arial" pitchFamily="34" charset="0"/>
            </a:endParaRPr>
          </a:p>
        </p:txBody>
      </p:sp>
    </p:spTree>
    <p:extLst>
      <p:ext uri="{BB962C8B-B14F-4D97-AF65-F5344CB8AC3E}">
        <p14:creationId xmlns:p14="http://schemas.microsoft.com/office/powerpoint/2010/main" val="3695903516"/>
      </p:ext>
    </p:extLst>
  </p:cSld>
  <p:clrMap bg1="lt1" tx1="dk1" bg2="lt2" tx2="dk2" accent1="accent1" accent2="accent2" accent3="accent3" accent4="accent4" accent5="accent5" accent6="accent6" hlink="hlink" folHlink="folHlink"/>
  <p:sldLayoutIdLst>
    <p:sldLayoutId id="2147487391" r:id="rId1"/>
    <p:sldLayoutId id="2147487392" r:id="rId2"/>
    <p:sldLayoutId id="2147487393" r:id="rId3"/>
    <p:sldLayoutId id="2147487394" r:id="rId4"/>
    <p:sldLayoutId id="2147487395" r:id="rId5"/>
    <p:sldLayoutId id="2147487396" r:id="rId6"/>
    <p:sldLayoutId id="2147487397" r:id="rId7"/>
    <p:sldLayoutId id="2147487398" r:id="rId8"/>
    <p:sldLayoutId id="2147487399" r:id="rId9"/>
    <p:sldLayoutId id="2147487400" r:id="rId10"/>
    <p:sldLayoutId id="2147487401" r:id="rId11"/>
    <p:sldLayoutId id="2147487402" r:id="rId12"/>
  </p:sldLayoutIdLst>
  <p:txStyles>
    <p:title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cs typeface="ＭＳ Ｐゴシック" charset="0"/>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ja-JP" altLang="en-US"/>
              <a:t>マスター タイトルの書式設定</a:t>
            </a:r>
            <a:endParaRPr kumimoji="0" lang="en-US"/>
          </a:p>
        </p:txBody>
      </p:sp>
      <p:sp>
        <p:nvSpPr>
          <p:cNvPr id="30" name="テキスト プレースホルダー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59B98FE-01C7-4F62-9B86-8A5D85444DB5}" type="datetimeFigureOut">
              <a:rPr kumimoji="1" lang="ja-JP" altLang="en-US" smtClean="0"/>
              <a:t>2017/11/13</a:t>
            </a:fld>
            <a:endParaRPr kumimoji="1" lang="ja-JP" altLang="en-US"/>
          </a:p>
        </p:txBody>
      </p:sp>
      <p:sp>
        <p:nvSpPr>
          <p:cNvPr id="22" name="フッター プレースホルダー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1" lang="ja-JP" altLang="en-US"/>
          </a:p>
        </p:txBody>
      </p:sp>
      <p:sp>
        <p:nvSpPr>
          <p:cNvPr id="18" name="スライド番号プレースホルダー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2A23619-0197-40AD-883A-AB30F8EE3E92}" type="slidenum">
              <a:rPr kumimoji="1" lang="ja-JP" altLang="en-US" smtClean="0"/>
              <a:t>‹#›</a:t>
            </a:fld>
            <a:endParaRPr kumimoji="1" lang="ja-JP" altLang="en-US"/>
          </a:p>
        </p:txBody>
      </p:sp>
    </p:spTree>
    <p:extLst>
      <p:ext uri="{BB962C8B-B14F-4D97-AF65-F5344CB8AC3E}">
        <p14:creationId xmlns:p14="http://schemas.microsoft.com/office/powerpoint/2010/main" val="3560181569"/>
      </p:ext>
    </p:extLst>
  </p:cSld>
  <p:clrMap bg1="lt1" tx1="dk1" bg2="lt2" tx2="dk2" accent1="accent1" accent2="accent2" accent3="accent3" accent4="accent4" accent5="accent5" accent6="accent6" hlink="hlink" folHlink="folHlink"/>
  <p:sldLayoutIdLst>
    <p:sldLayoutId id="2147487404" r:id="rId1"/>
    <p:sldLayoutId id="2147487405" r:id="rId2"/>
    <p:sldLayoutId id="2147487406" r:id="rId3"/>
    <p:sldLayoutId id="2147487407" r:id="rId4"/>
    <p:sldLayoutId id="2147487408" r:id="rId5"/>
    <p:sldLayoutId id="2147487409" r:id="rId6"/>
    <p:sldLayoutId id="2147487410" r:id="rId7"/>
    <p:sldLayoutId id="2147487411" r:id="rId8"/>
    <p:sldLayoutId id="2147487412" r:id="rId9"/>
    <p:sldLayoutId id="2147487413" r:id="rId10"/>
    <p:sldLayoutId id="2147487414" r:id="rId11"/>
  </p:sldLayoutIdLst>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タイトル プレースホルダー 1"/>
          <p:cNvSpPr>
            <a:spLocks noGrp="1"/>
          </p:cNvSpPr>
          <p:nvPr>
            <p:ph type="title"/>
          </p:nvPr>
        </p:nvSpPr>
        <p:spPr bwMode="auto">
          <a:xfrm>
            <a:off x="1143000" y="274638"/>
            <a:ext cx="7389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5363" name="テキスト プレースホルダー 2"/>
          <p:cNvSpPr>
            <a:spLocks noGrp="1"/>
          </p:cNvSpPr>
          <p:nvPr>
            <p:ph type="body" idx="1"/>
          </p:nvPr>
        </p:nvSpPr>
        <p:spPr bwMode="auto">
          <a:xfrm>
            <a:off x="1143000" y="1600200"/>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F575003F-66B1-4EB3-A6B5-9AD35240A5A6}" type="datetimeFigureOut">
              <a:rPr lang="ja-JP" altLang="en-US"/>
              <a:pPr>
                <a:defRPr/>
              </a:pPr>
              <a:t>2017/11/13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5EEC7F7C-735F-4756-84DC-ACF1B203A44E}" type="slidenum">
              <a:rPr lang="ja-JP" altLang="en-US"/>
              <a:pPr>
                <a:defRPr/>
              </a:pPr>
              <a:t>‹#›</a:t>
            </a:fld>
            <a:endParaRPr lang="ja-JP" altLang="en-US"/>
          </a:p>
        </p:txBody>
      </p:sp>
      <p:sp>
        <p:nvSpPr>
          <p:cNvPr id="7" name="正方形/長方形 6"/>
          <p:cNvSpPr/>
          <p:nvPr userDrawn="1"/>
        </p:nvSpPr>
        <p:spPr>
          <a:xfrm>
            <a:off x="792163" y="1417638"/>
            <a:ext cx="7740650" cy="46037"/>
          </a:xfrm>
          <a:prstGeom prst="rect">
            <a:avLst/>
          </a:prstGeom>
          <a:gradFill>
            <a:gsLst>
              <a:gs pos="100000">
                <a:srgbClr val="010734"/>
              </a:gs>
              <a:gs pos="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ja-JP" altLang="en-US">
              <a:solidFill>
                <a:prstClr val="white"/>
              </a:solidFill>
            </a:endParaRPr>
          </a:p>
        </p:txBody>
      </p:sp>
      <p:sp>
        <p:nvSpPr>
          <p:cNvPr id="8" name="正方形/長方形 7"/>
          <p:cNvSpPr/>
          <p:nvPr userDrawn="1"/>
        </p:nvSpPr>
        <p:spPr>
          <a:xfrm>
            <a:off x="874713" y="1489075"/>
            <a:ext cx="7740650" cy="44450"/>
          </a:xfrm>
          <a:prstGeom prst="rect">
            <a:avLst/>
          </a:prstGeom>
          <a:gradFill>
            <a:gsLst>
              <a:gs pos="100000">
                <a:srgbClr val="C49771"/>
              </a:gs>
              <a:gs pos="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ja-JP" altLang="en-US">
              <a:solidFill>
                <a:prstClr val="white"/>
              </a:solidFill>
            </a:endParaRPr>
          </a:p>
        </p:txBody>
      </p:sp>
      <p:pic>
        <p:nvPicPr>
          <p:cNvPr id="15369" name="図 8"/>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74638"/>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345915"/>
      </p:ext>
    </p:extLst>
  </p:cSld>
  <p:clrMap bg1="lt1" tx1="dk1" bg2="lt2" tx2="dk2" accent1="accent1" accent2="accent2" accent3="accent3" accent4="accent4" accent5="accent5" accent6="accent6" hlink="hlink" folHlink="folHlink"/>
  <p:sldLayoutIdLst>
    <p:sldLayoutId id="2147487428" r:id="rId1"/>
    <p:sldLayoutId id="2147487429" r:id="rId2"/>
    <p:sldLayoutId id="2147487430" r:id="rId3"/>
    <p:sldLayoutId id="2147487431" r:id="rId4"/>
    <p:sldLayoutId id="2147487432" r:id="rId5"/>
    <p:sldLayoutId id="2147487433" r:id="rId6"/>
    <p:sldLayoutId id="2147487434" r:id="rId7"/>
    <p:sldLayoutId id="2147487435" r:id="rId8"/>
    <p:sldLayoutId id="2147487436" r:id="rId9"/>
    <p:sldLayoutId id="2147487437" r:id="rId10"/>
    <p:sldLayoutId id="2147487438" r:id="rId11"/>
  </p:sldLayoutIdLst>
  <p:txStyles>
    <p:titleStyle>
      <a:lvl1pPr algn="ctr" defTabSz="457200" rtl="0" eaLnBrk="0" fontAlgn="base" hangingPunct="0">
        <a:spcBef>
          <a:spcPct val="0"/>
        </a:spcBef>
        <a:spcAft>
          <a:spcPct val="0"/>
        </a:spcAft>
        <a:defRPr kumimoji="1" sz="4400" kern="1200">
          <a:solidFill>
            <a:schemeClr val="tx1"/>
          </a:solidFill>
          <a:latin typeface="+mj-lt"/>
          <a:ea typeface="+mj-ea"/>
          <a:cs typeface="+mj-cs"/>
        </a:defRPr>
      </a:lvl1pPr>
      <a:lvl2pPr algn="ctr" defTabSz="457200"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defTabSz="457200"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defTabSz="457200"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defTabSz="457200"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ltLang="ja-JP"/>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ltLang="ja-JP"/>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FC569760-AE31-46F8-8AEA-71B86FE4613A}" type="slidenum">
              <a:rPr lang="en-US" altLang="ja-JP" smtClean="0"/>
              <a:pPr>
                <a:defRPr/>
              </a:pPr>
              <a:t>‹#›</a:t>
            </a:fld>
            <a:endParaRPr lang="en-US" altLang="ja-JP"/>
          </a:p>
        </p:txBody>
      </p:sp>
    </p:spTree>
    <p:extLst>
      <p:ext uri="{BB962C8B-B14F-4D97-AF65-F5344CB8AC3E}">
        <p14:creationId xmlns:p14="http://schemas.microsoft.com/office/powerpoint/2010/main" val="96998987"/>
      </p:ext>
    </p:extLst>
  </p:cSld>
  <p:clrMap bg1="lt1" tx1="dk1" bg2="lt2" tx2="dk2" accent1="accent1" accent2="accent2" accent3="accent3" accent4="accent4" accent5="accent5" accent6="accent6" hlink="hlink" folHlink="folHlink"/>
  <p:sldLayoutIdLst>
    <p:sldLayoutId id="2147487440" r:id="rId1"/>
    <p:sldLayoutId id="2147487441" r:id="rId2"/>
    <p:sldLayoutId id="2147487442" r:id="rId3"/>
    <p:sldLayoutId id="2147487443" r:id="rId4"/>
    <p:sldLayoutId id="2147487444" r:id="rId5"/>
    <p:sldLayoutId id="2147487445" r:id="rId6"/>
    <p:sldLayoutId id="2147487446" r:id="rId7"/>
    <p:sldLayoutId id="2147487447" r:id="rId8"/>
    <p:sldLayoutId id="2147487448" r:id="rId9"/>
    <p:sldLayoutId id="2147487449" r:id="rId10"/>
    <p:sldLayoutId id="2147487450" r:id="rId11"/>
  </p:sldLayoutIdLst>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6.xml"/><Relationship Id="rId5" Type="http://schemas.openxmlformats.org/officeDocument/2006/relationships/image" Target="../media/image18.png"/><Relationship Id="rId4" Type="http://schemas.openxmlformats.org/officeDocument/2006/relationships/hyperlink" Target="http://www.google.co.jp/url?sa=i&amp;rct=j&amp;q=&amp;esrc=s&amp;source=images&amp;cd=&amp;cad=rja&amp;uact=8&amp;ved=0CAcQjRxqFQoTCPj2-aX798cCFYfdpgodo_4L3w&amp;url=http://anzeninfo.mhlw.go.jp/anzenproject/&amp;psig=AFQjCNHnICq6cM7dq914lWE0qcGmAJJWeQ&amp;ust=144236950538873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jp/url?sa=i&amp;rct=j&amp;q=&amp;esrc=s&amp;frm=1&amp;source=images&amp;cd=&amp;cad=rja&amp;docid=HOQBhQ6VYWNzlM&amp;tbnid=LHyePz-XZ7DrZM:&amp;ved=0CAUQjRw&amp;url=http://bunbun38.com/geinou/sonota/%E7%9C%9F%E7%94%9F%E5%8D%B0%E5%88%B7%E5%80%92%E7%94%A3%E3%80%80%E6%9C%AC%E7%A4%BE%E3%82%84%E5%A0%BA%E5%B7%A5%E5%A0%B4%E3%81%AF%EF%BC%9F%E8%B2%A0%E5%82%B5100%E5%84%84%E5%86%86%E3%80%80%E7%A4%BE/&amp;ei=iphOUuz8OYbHkwWS8IDwDg&amp;bvm=bv.53537100,d.dGI&amp;psig=AFQjCNH5MJ0inn0Gw4EcDvPrPp8UGGQIiw&amp;ust=1380968873091787" TargetMode="External"/><Relationship Id="rId1" Type="http://schemas.openxmlformats.org/officeDocument/2006/relationships/slideLayout" Target="../slideLayouts/slideLayout15.xml"/><Relationship Id="rId5" Type="http://schemas.openxmlformats.org/officeDocument/2006/relationships/image" Target="../media/image25.jpeg"/><Relationship Id="rId4" Type="http://schemas.openxmlformats.org/officeDocument/2006/relationships/hyperlink" Target="http://www.google.co.jp/url?sa=i&amp;rct=j&amp;q=&amp;esrc=s&amp;frm=1&amp;source=images&amp;cd=&amp;cad=rja&amp;docid=HksRS6qeMi6WsM&amp;tbnid=nIkwX0MksuxcHM:&amp;ved=0CAUQjRw&amp;url=http://pixta.jp/illustration/7629902&amp;ei=7JlOUoS_AsXilAWa3YDwDw&amp;bvm=bv.53537100,d.dGI&amp;psig=AFQjCNECWMDndTQTnqecAlIDmEG5M9jyBw&amp;ust=1380969262678712"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9.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7" descr="名称未設定-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0513"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Rectangle 2"/>
          <p:cNvSpPr>
            <a:spLocks noGrp="1" noChangeArrowheads="1"/>
          </p:cNvSpPr>
          <p:nvPr>
            <p:ph type="ctrTitle"/>
          </p:nvPr>
        </p:nvSpPr>
        <p:spPr>
          <a:xfrm>
            <a:off x="158024" y="1788081"/>
            <a:ext cx="8864464" cy="1470025"/>
          </a:xfrm>
        </p:spPr>
        <p:txBody>
          <a:bodyPr/>
          <a:lstStyle/>
          <a:p>
            <a:pPr eaLnBrk="1" hangingPunct="1"/>
            <a:r>
              <a:rPr lang="ja-JP" altLang="en-US" sz="4000" dirty="0">
                <a:latin typeface="HGP創英角ｺﾞｼｯｸUB" panose="020B0900000000000000" pitchFamily="50" charset="-128"/>
                <a:ea typeface="HGP創英角ｺﾞｼｯｸUB" panose="020B0900000000000000" pitchFamily="50" charset="-128"/>
              </a:rPr>
              <a:t>臨床研究・臨床試験の意義と役割</a:t>
            </a:r>
            <a:r>
              <a:rPr lang="en-US" altLang="ja-JP" dirty="0">
                <a:latin typeface="HGP創英角ｺﾞｼｯｸUB" panose="020B0900000000000000" pitchFamily="50" charset="-128"/>
                <a:ea typeface="HGP創英角ｺﾞｼｯｸUB" panose="020B0900000000000000" pitchFamily="50" charset="-128"/>
              </a:rPr>
              <a:t/>
            </a:r>
            <a:br>
              <a:rPr lang="en-US" altLang="ja-JP" dirty="0">
                <a:latin typeface="HGP創英角ｺﾞｼｯｸUB" panose="020B0900000000000000" pitchFamily="50" charset="-128"/>
                <a:ea typeface="HGP創英角ｺﾞｼｯｸUB" panose="020B0900000000000000" pitchFamily="50" charset="-128"/>
              </a:rPr>
            </a:br>
            <a:r>
              <a:rPr lang="ja-JP" altLang="en-US" sz="2800" dirty="0">
                <a:latin typeface="HGP創英角ｺﾞｼｯｸUB" panose="020B0900000000000000" pitchFamily="50" charset="-128"/>
                <a:ea typeface="HGP創英角ｺﾞｼｯｸUB" panose="020B0900000000000000" pitchFamily="50" charset="-128"/>
              </a:rPr>
              <a:t>～エビデンス構築から経済効果まで～</a:t>
            </a:r>
          </a:p>
        </p:txBody>
      </p:sp>
      <p:sp>
        <p:nvSpPr>
          <p:cNvPr id="130052" name="Rectangle 3"/>
          <p:cNvSpPr>
            <a:spLocks noGrp="1" noChangeArrowheads="1"/>
          </p:cNvSpPr>
          <p:nvPr>
            <p:ph type="subTitle" idx="1"/>
          </p:nvPr>
        </p:nvSpPr>
        <p:spPr>
          <a:xfrm>
            <a:off x="1115616" y="3789040"/>
            <a:ext cx="7232848" cy="2016224"/>
          </a:xfrm>
        </p:spPr>
        <p:txBody>
          <a:bodyPr>
            <a:normAutofit fontScale="77500" lnSpcReduction="20000"/>
          </a:bodyPr>
          <a:lstStyle/>
          <a:p>
            <a:pPr eaLnBrk="1" hangingPunct="1">
              <a:defRPr/>
            </a:pPr>
            <a:r>
              <a:rPr lang="ja-JP" altLang="en-US" dirty="0"/>
              <a:t>東京医科歯科大学</a:t>
            </a:r>
            <a:endParaRPr lang="en-US" altLang="ja-JP" dirty="0"/>
          </a:p>
          <a:p>
            <a:pPr eaLnBrk="1" hangingPunct="1">
              <a:defRPr/>
            </a:pPr>
            <a:r>
              <a:rPr lang="ja-JP" altLang="en-US" dirty="0"/>
              <a:t>医療イノベーション推進センター</a:t>
            </a:r>
            <a:endParaRPr lang="en-US" altLang="ja-JP" dirty="0"/>
          </a:p>
          <a:p>
            <a:pPr eaLnBrk="1" hangingPunct="1">
              <a:defRPr/>
            </a:pPr>
            <a:r>
              <a:rPr lang="ja-JP" altLang="en-US" dirty="0"/>
              <a:t>医学部附属病院　臨床試験管理センター</a:t>
            </a:r>
          </a:p>
          <a:p>
            <a:pPr eaLnBrk="1" hangingPunct="1">
              <a:defRPr/>
            </a:pPr>
            <a:endParaRPr lang="en-US" altLang="ja-JP" dirty="0"/>
          </a:p>
          <a:p>
            <a:pPr eaLnBrk="1" hangingPunct="1">
              <a:defRPr/>
            </a:pPr>
            <a:r>
              <a:rPr lang="ja-JP" altLang="en-US" dirty="0"/>
              <a:t>小池　竜司</a:t>
            </a:r>
          </a:p>
        </p:txBody>
      </p:sp>
      <p:sp>
        <p:nvSpPr>
          <p:cNvPr id="139269" name="Text Box 5"/>
          <p:cNvSpPr txBox="1">
            <a:spLocks noChangeArrowheads="1"/>
          </p:cNvSpPr>
          <p:nvPr/>
        </p:nvSpPr>
        <p:spPr bwMode="auto">
          <a:xfrm>
            <a:off x="7081719" y="6516212"/>
            <a:ext cx="2091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dirty="0">
                <a:solidFill>
                  <a:prstClr val="black"/>
                </a:solidFill>
              </a:rPr>
              <a:t>平成</a:t>
            </a:r>
            <a:r>
              <a:rPr lang="en-US" altLang="ja-JP" dirty="0">
                <a:solidFill>
                  <a:prstClr val="black"/>
                </a:solidFill>
              </a:rPr>
              <a:t>29</a:t>
            </a:r>
            <a:r>
              <a:rPr lang="ja-JP" altLang="en-US" dirty="0">
                <a:solidFill>
                  <a:prstClr val="black"/>
                </a:solidFill>
              </a:rPr>
              <a:t>年</a:t>
            </a:r>
            <a:r>
              <a:rPr lang="en-US" altLang="ja-JP" dirty="0">
                <a:solidFill>
                  <a:prstClr val="black"/>
                </a:solidFill>
              </a:rPr>
              <a:t>11</a:t>
            </a:r>
            <a:r>
              <a:rPr lang="ja-JP" altLang="en-US" dirty="0">
                <a:solidFill>
                  <a:prstClr val="black"/>
                </a:solidFill>
              </a:rPr>
              <a:t>月</a:t>
            </a:r>
            <a:r>
              <a:rPr lang="en-US" altLang="ja-JP" dirty="0">
                <a:solidFill>
                  <a:prstClr val="black"/>
                </a:solidFill>
              </a:rPr>
              <a:t>12</a:t>
            </a:r>
            <a:r>
              <a:rPr lang="ja-JP" altLang="en-US" dirty="0">
                <a:solidFill>
                  <a:prstClr val="black"/>
                </a:solidFill>
              </a:rPr>
              <a:t>日</a:t>
            </a:r>
          </a:p>
        </p:txBody>
      </p:sp>
      <p:sp>
        <p:nvSpPr>
          <p:cNvPr id="139270" name="Rectangle 6"/>
          <p:cNvSpPr>
            <a:spLocks noChangeArrowheads="1"/>
          </p:cNvSpPr>
          <p:nvPr/>
        </p:nvSpPr>
        <p:spPr bwMode="auto">
          <a:xfrm>
            <a:off x="0" y="4247"/>
            <a:ext cx="61928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dirty="0">
                <a:solidFill>
                  <a:prstClr val="black"/>
                </a:solidFill>
              </a:rPr>
              <a:t>2017</a:t>
            </a:r>
            <a:r>
              <a:rPr lang="ja-JP" altLang="en-US" dirty="0">
                <a:solidFill>
                  <a:prstClr val="black"/>
                </a:solidFill>
              </a:rPr>
              <a:t>年度　ビジネスクリエーター研究学会</a:t>
            </a:r>
          </a:p>
        </p:txBody>
      </p:sp>
    </p:spTree>
    <p:extLst>
      <p:ext uri="{BB962C8B-B14F-4D97-AF65-F5344CB8AC3E}">
        <p14:creationId xmlns:p14="http://schemas.microsoft.com/office/powerpoint/2010/main" val="2973520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332656"/>
            <a:ext cx="8153400" cy="886544"/>
          </a:xfrm>
        </p:spPr>
        <p:txBody>
          <a:bodyPr/>
          <a:lstStyle/>
          <a:p>
            <a:r>
              <a:rPr kumimoji="1" lang="ja-JP" altLang="en-US" sz="3600" dirty="0"/>
              <a:t>無作為化二重盲検比較試験</a:t>
            </a:r>
            <a:r>
              <a:rPr kumimoji="1" lang="en-US" altLang="ja-JP" sz="3600" dirty="0"/>
              <a:t/>
            </a:r>
            <a:br>
              <a:rPr kumimoji="1" lang="en-US" altLang="ja-JP" sz="3600" dirty="0"/>
            </a:br>
            <a:r>
              <a:rPr lang="en-US" altLang="ja-JP" sz="3200" dirty="0" err="1"/>
              <a:t>RCT;double-blind</a:t>
            </a:r>
            <a:r>
              <a:rPr lang="en-US" altLang="ja-JP" sz="3200" dirty="0"/>
              <a:t> </a:t>
            </a:r>
            <a:r>
              <a:rPr lang="en-US" altLang="ja-JP" sz="3200" dirty="0" err="1"/>
              <a:t>randomised</a:t>
            </a:r>
            <a:r>
              <a:rPr lang="en-US" altLang="ja-JP" sz="3200" dirty="0"/>
              <a:t> control trial</a:t>
            </a:r>
            <a:endParaRPr kumimoji="1" lang="ja-JP" altLang="en-US" sz="3200" dirty="0"/>
          </a:p>
        </p:txBody>
      </p:sp>
      <p:sp>
        <p:nvSpPr>
          <p:cNvPr id="3" name="コンテンツ プレースホルダー 2"/>
          <p:cNvSpPr>
            <a:spLocks noGrp="1"/>
          </p:cNvSpPr>
          <p:nvPr>
            <p:ph sz="quarter" idx="1"/>
          </p:nvPr>
        </p:nvSpPr>
        <p:spPr>
          <a:xfrm>
            <a:off x="395536" y="1700808"/>
            <a:ext cx="8568952" cy="4565104"/>
          </a:xfrm>
        </p:spPr>
        <p:txBody>
          <a:bodyPr/>
          <a:lstStyle/>
          <a:p>
            <a:r>
              <a:rPr lang="ja-JP" altLang="en-US" dirty="0"/>
              <a:t>調べたい行為（治療薬等）を対照と比較する</a:t>
            </a:r>
            <a:endParaRPr lang="en-US" altLang="ja-JP" dirty="0"/>
          </a:p>
          <a:p>
            <a:r>
              <a:rPr lang="ja-JP" altLang="en-US" dirty="0"/>
              <a:t>被験群と対照群はランダムに割り付ける</a:t>
            </a:r>
            <a:endParaRPr lang="en-US" altLang="ja-JP" dirty="0"/>
          </a:p>
          <a:p>
            <a:pPr lvl="2"/>
            <a:r>
              <a:rPr lang="ja-JP" altLang="en-US" dirty="0"/>
              <a:t>背景因子を群間で均等化することも可能；動的割付</a:t>
            </a:r>
            <a:endParaRPr lang="en-US" altLang="ja-JP" dirty="0"/>
          </a:p>
          <a:p>
            <a:r>
              <a:rPr lang="ja-JP" altLang="en-US" dirty="0"/>
              <a:t>割付内容は被験者も評価者も知らされない；二重盲検</a:t>
            </a:r>
            <a:endParaRPr lang="en-US" altLang="ja-JP" dirty="0"/>
          </a:p>
          <a:p>
            <a:pPr lvl="2"/>
            <a:r>
              <a:rPr lang="ja-JP" altLang="en-US" dirty="0"/>
              <a:t>単盲検；被験者だけがどちらかわからないやり方</a:t>
            </a:r>
            <a:endParaRPr lang="en-US" altLang="ja-JP" dirty="0"/>
          </a:p>
          <a:p>
            <a:pPr lvl="2"/>
            <a:endParaRPr lang="en-US" altLang="ja-JP" dirty="0"/>
          </a:p>
          <a:p>
            <a:pPr lvl="1"/>
            <a:r>
              <a:rPr lang="ja-JP" altLang="en-US" dirty="0"/>
              <a:t>バイアスを最小化できる臨床試験の</a:t>
            </a:r>
            <a:r>
              <a:rPr lang="en-US" altLang="ja-JP" dirty="0"/>
              <a:t>gold standard</a:t>
            </a:r>
            <a:r>
              <a:rPr lang="ja-JP" altLang="en-US" dirty="0"/>
              <a:t>；「エビデンス」レベルが最高とされる</a:t>
            </a:r>
            <a:endParaRPr lang="en-US" altLang="ja-JP" dirty="0"/>
          </a:p>
          <a:p>
            <a:pPr lvl="1"/>
            <a:r>
              <a:rPr lang="ja-JP" altLang="en-US" dirty="0"/>
              <a:t>対照はプラセボとは限らない</a:t>
            </a:r>
            <a:endParaRPr lang="en-US" altLang="ja-JP" dirty="0"/>
          </a:p>
        </p:txBody>
      </p:sp>
    </p:spTree>
    <p:extLst>
      <p:ext uri="{BB962C8B-B14F-4D97-AF65-F5344CB8AC3E}">
        <p14:creationId xmlns:p14="http://schemas.microsoft.com/office/powerpoint/2010/main" val="947171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タイトル 1"/>
          <p:cNvSpPr>
            <a:spLocks noGrp="1"/>
          </p:cNvSpPr>
          <p:nvPr>
            <p:ph type="title"/>
          </p:nvPr>
        </p:nvSpPr>
        <p:spPr>
          <a:xfrm>
            <a:off x="1754187" y="316682"/>
            <a:ext cx="6905229" cy="1143000"/>
          </a:xfrm>
        </p:spPr>
        <p:txBody>
          <a:bodyPr/>
          <a:lstStyle/>
          <a:p>
            <a:pPr algn="l"/>
            <a:r>
              <a:rPr lang="ja-JP" altLang="en-US" dirty="0">
                <a:solidFill>
                  <a:srgbClr val="000000"/>
                </a:solidFill>
              </a:rPr>
              <a:t>ヘルシンキ宣言</a:t>
            </a:r>
            <a:r>
              <a:rPr lang="en-US" altLang="ja-JP" dirty="0">
                <a:solidFill>
                  <a:srgbClr val="000000"/>
                </a:solidFill>
              </a:rPr>
              <a:t/>
            </a:r>
            <a:br>
              <a:rPr lang="en-US" altLang="ja-JP" dirty="0">
                <a:solidFill>
                  <a:srgbClr val="000000"/>
                </a:solidFill>
              </a:rPr>
            </a:br>
            <a:r>
              <a:rPr lang="en-US" altLang="ja-JP" sz="2400" dirty="0">
                <a:solidFill>
                  <a:srgbClr val="000000"/>
                </a:solidFill>
              </a:rPr>
              <a:t>2013</a:t>
            </a:r>
            <a:r>
              <a:rPr lang="ja-JP" altLang="en-US" sz="2400" dirty="0">
                <a:solidFill>
                  <a:srgbClr val="000000"/>
                </a:solidFill>
              </a:rPr>
              <a:t>年フォルタレザ改訂版</a:t>
            </a:r>
            <a:endParaRPr lang="ja-JP" altLang="en-US" dirty="0"/>
          </a:p>
        </p:txBody>
      </p:sp>
      <p:sp>
        <p:nvSpPr>
          <p:cNvPr id="3" name="コンテンツ プレースホルダー 2"/>
          <p:cNvSpPr>
            <a:spLocks noGrp="1"/>
          </p:cNvSpPr>
          <p:nvPr>
            <p:ph idx="1"/>
          </p:nvPr>
        </p:nvSpPr>
        <p:spPr>
          <a:xfrm>
            <a:off x="539552" y="1484784"/>
            <a:ext cx="8119864" cy="4968552"/>
          </a:xfrm>
        </p:spPr>
        <p:txBody>
          <a:bodyPr/>
          <a:lstStyle/>
          <a:p>
            <a:pPr marL="0" indent="0">
              <a:buFont typeface="Arial" charset="0"/>
              <a:buNone/>
              <a:defRPr/>
            </a:pPr>
            <a:r>
              <a:rPr lang="ja-JP" altLang="en-US" dirty="0"/>
              <a:t>第</a:t>
            </a:r>
            <a:r>
              <a:rPr lang="en-US" altLang="ja-JP" dirty="0"/>
              <a:t>33</a:t>
            </a:r>
            <a:r>
              <a:rPr lang="ja-JP" altLang="en-US" dirty="0"/>
              <a:t>項</a:t>
            </a:r>
            <a:endParaRPr lang="en-US" altLang="ja-JP" dirty="0"/>
          </a:p>
          <a:p>
            <a:pPr>
              <a:defRPr/>
            </a:pPr>
            <a:r>
              <a:rPr lang="ja-JP" altLang="en-US" sz="2800" dirty="0"/>
              <a:t>新しい治療行為の利益、リスク、負担および有効性は、</a:t>
            </a:r>
            <a:r>
              <a:rPr lang="ja-JP" altLang="en-US" sz="2800" u="sng" dirty="0">
                <a:solidFill>
                  <a:srgbClr val="FF0000"/>
                </a:solidFill>
              </a:rPr>
              <a:t>現在最善と証明されている治療行為と比較考慮</a:t>
            </a:r>
            <a:r>
              <a:rPr lang="ja-JP" altLang="en-US" sz="2800" dirty="0"/>
              <a:t>されなければならない。ただし、以下の場合にはプラセボの使用または無治療が認められる</a:t>
            </a:r>
            <a:r>
              <a:rPr lang="ja-JP" altLang="en-US" dirty="0"/>
              <a:t>。</a:t>
            </a:r>
            <a:endParaRPr lang="en-US" altLang="ja-JP" dirty="0"/>
          </a:p>
          <a:p>
            <a:pPr lvl="1">
              <a:defRPr/>
            </a:pPr>
            <a:r>
              <a:rPr lang="ja-JP" altLang="en-US" sz="2400" dirty="0"/>
              <a:t>現在証明された治療行為が存在しない</a:t>
            </a:r>
            <a:endParaRPr lang="en-US" altLang="ja-JP" sz="2400" dirty="0"/>
          </a:p>
          <a:p>
            <a:pPr lvl="1">
              <a:defRPr/>
            </a:pPr>
            <a:r>
              <a:rPr lang="ja-JP" altLang="en-US" sz="2400" dirty="0"/>
              <a:t>科学的に健全な方法論的理由がある</a:t>
            </a:r>
            <a:endParaRPr lang="en-US" altLang="ja-JP" sz="2400" dirty="0"/>
          </a:p>
          <a:p>
            <a:pPr lvl="1">
              <a:defRPr/>
            </a:pPr>
            <a:r>
              <a:rPr lang="ja-JP" altLang="en-US" sz="2400" dirty="0"/>
              <a:t>重篤または回復できない損害のリスクが生じない</a:t>
            </a:r>
            <a:endParaRPr lang="en-US" altLang="ja-JP" sz="2400" dirty="0"/>
          </a:p>
          <a:p>
            <a:pPr lvl="1">
              <a:defRPr/>
            </a:pPr>
            <a:endParaRPr lang="en-US" altLang="ja-JP" sz="2400" dirty="0"/>
          </a:p>
          <a:p>
            <a:pPr lvl="1">
              <a:buFont typeface="Wingdings" panose="05000000000000000000" pitchFamily="2" charset="2"/>
              <a:buChar char="Ø"/>
              <a:defRPr/>
            </a:pPr>
            <a:r>
              <a:rPr lang="ja-JP" altLang="en-US" sz="2400" dirty="0"/>
              <a:t>この選択肢の乱用を避けるため徹底した配慮がなされなければならない</a:t>
            </a:r>
          </a:p>
        </p:txBody>
      </p:sp>
      <p:sp>
        <p:nvSpPr>
          <p:cNvPr id="2" name="吹き出し: 角を丸めた四角形 1">
            <a:extLst>
              <a:ext uri="{FF2B5EF4-FFF2-40B4-BE49-F238E27FC236}">
                <a16:creationId xmlns:a16="http://schemas.microsoft.com/office/drawing/2014/main" xmlns="" id="{086AFC4A-FFE9-4764-88D6-28BF6728BF60}"/>
              </a:ext>
            </a:extLst>
          </p:cNvPr>
          <p:cNvSpPr/>
          <p:nvPr/>
        </p:nvSpPr>
        <p:spPr>
          <a:xfrm>
            <a:off x="6372200" y="188640"/>
            <a:ext cx="1944216" cy="1080120"/>
          </a:xfrm>
          <a:prstGeom prst="wedgeRoundRectCallout">
            <a:avLst>
              <a:gd name="adj1" fmla="val -77663"/>
              <a:gd name="adj2" fmla="val 1929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ヒト対象</a:t>
            </a:r>
            <a:r>
              <a:rPr lang="ja-JP" altLang="en-US" dirty="0"/>
              <a:t>研究の世界的倫理原則</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タイトル 1"/>
          <p:cNvSpPr>
            <a:spLocks noGrp="1"/>
          </p:cNvSpPr>
          <p:nvPr>
            <p:ph type="title"/>
          </p:nvPr>
        </p:nvSpPr>
        <p:spPr/>
        <p:txBody>
          <a:bodyPr/>
          <a:lstStyle/>
          <a:p>
            <a:r>
              <a:rPr lang="ja-JP" altLang="en-US" dirty="0"/>
              <a:t>日本は保険医療体制</a:t>
            </a:r>
          </a:p>
        </p:txBody>
      </p:sp>
      <p:sp>
        <p:nvSpPr>
          <p:cNvPr id="3" name="コンテンツ プレースホルダー 2"/>
          <p:cNvSpPr>
            <a:spLocks noGrp="1"/>
          </p:cNvSpPr>
          <p:nvPr>
            <p:ph idx="1"/>
          </p:nvPr>
        </p:nvSpPr>
        <p:spPr>
          <a:xfrm>
            <a:off x="468313" y="1557338"/>
            <a:ext cx="8229600" cy="4967287"/>
          </a:xfrm>
        </p:spPr>
        <p:txBody>
          <a:bodyPr/>
          <a:lstStyle/>
          <a:p>
            <a:pPr>
              <a:defRPr/>
            </a:pPr>
            <a:r>
              <a:rPr lang="ja-JP" altLang="en-US" dirty="0"/>
              <a:t>国民皆保険制度</a:t>
            </a:r>
            <a:endParaRPr lang="en-US" altLang="ja-JP" dirty="0"/>
          </a:p>
          <a:p>
            <a:pPr lvl="1">
              <a:defRPr/>
            </a:pPr>
            <a:r>
              <a:rPr lang="ja-JP" altLang="en-US" dirty="0"/>
              <a:t>全国民が保険証を使って診療を受けられる</a:t>
            </a:r>
            <a:endParaRPr lang="en-US" altLang="ja-JP" dirty="0"/>
          </a:p>
          <a:p>
            <a:pPr lvl="2">
              <a:buFont typeface="Wingdings" pitchFamily="2" charset="2"/>
              <a:buChar char="n"/>
              <a:defRPr/>
            </a:pPr>
            <a:r>
              <a:rPr lang="ja-JP" altLang="en-US" dirty="0"/>
              <a:t>医療費の</a:t>
            </a:r>
            <a:r>
              <a:rPr lang="en-US" altLang="ja-JP" dirty="0"/>
              <a:t>3</a:t>
            </a:r>
            <a:r>
              <a:rPr lang="ja-JP" altLang="en-US" dirty="0"/>
              <a:t>割程度の負担</a:t>
            </a:r>
            <a:endParaRPr lang="en-US" altLang="ja-JP" dirty="0"/>
          </a:p>
          <a:p>
            <a:pPr lvl="1">
              <a:defRPr/>
            </a:pPr>
            <a:r>
              <a:rPr lang="ja-JP" altLang="en-US" dirty="0"/>
              <a:t>保険承認を受けた薬剤・処置のみが対象</a:t>
            </a:r>
            <a:endParaRPr lang="en-US" altLang="ja-JP" dirty="0"/>
          </a:p>
          <a:p>
            <a:pPr lvl="1">
              <a:defRPr/>
            </a:pPr>
            <a:endParaRPr lang="en-US" altLang="ja-JP" dirty="0"/>
          </a:p>
          <a:p>
            <a:pPr lvl="1">
              <a:defRPr/>
            </a:pPr>
            <a:r>
              <a:rPr lang="ja-JP" altLang="en-US" dirty="0"/>
              <a:t>混合診療の禁止；「保険外診療を行う場合には、</a:t>
            </a:r>
            <a:r>
              <a:rPr lang="ja-JP" altLang="en-US" u="sng" dirty="0">
                <a:solidFill>
                  <a:srgbClr val="FF0000"/>
                </a:solidFill>
              </a:rPr>
              <a:t>同病名に対する診療はすべて自費負担</a:t>
            </a:r>
            <a:r>
              <a:rPr lang="ja-JP" altLang="en-US" dirty="0"/>
              <a:t>」</a:t>
            </a:r>
            <a:endParaRPr lang="en-US" altLang="ja-JP" dirty="0"/>
          </a:p>
          <a:p>
            <a:pPr marL="0" indent="0">
              <a:buFontTx/>
              <a:buNone/>
              <a:defRPr/>
            </a:pPr>
            <a:endParaRPr lang="en-US" altLang="ja-JP" dirty="0"/>
          </a:p>
          <a:p>
            <a:pPr marL="0" indent="0">
              <a:buFont typeface="Arial" charset="0"/>
              <a:buNone/>
              <a:defRPr/>
            </a:pPr>
            <a:r>
              <a:rPr lang="ja-JP" altLang="en-US" dirty="0">
                <a:solidFill>
                  <a:srgbClr val="0070C0"/>
                </a:solidFill>
              </a:rPr>
              <a:t>→普通に使用できるために保険承認が必要</a:t>
            </a:r>
          </a:p>
        </p:txBody>
      </p:sp>
      <p:pic>
        <p:nvPicPr>
          <p:cNvPr id="208898" name="Picture 2" descr="http://www.city.ena.gifu.jp/pr/h22/4-15/img/09_02hokensy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48796"/>
            <a:ext cx="2409353" cy="195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77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8898"/>
                                        </p:tgtEl>
                                        <p:attrNameLst>
                                          <p:attrName>style.visibility</p:attrName>
                                        </p:attrNameLst>
                                      </p:cBhvr>
                                      <p:to>
                                        <p:strVal val="visible"/>
                                      </p:to>
                                    </p:set>
                                    <p:animEffect transition="in" filter="fade">
                                      <p:cBhvr>
                                        <p:cTn id="10" dur="500"/>
                                        <p:tgtEl>
                                          <p:spTgt spid="208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476672"/>
            <a:ext cx="7389813" cy="792088"/>
          </a:xfrm>
        </p:spPr>
        <p:txBody>
          <a:bodyPr/>
          <a:lstStyle/>
          <a:p>
            <a:r>
              <a:rPr kumimoji="1" lang="ja-JP" altLang="en-US" sz="3600" dirty="0">
                <a:solidFill>
                  <a:srgbClr val="FF0000"/>
                </a:solidFill>
              </a:rPr>
              <a:t>「治験」</a:t>
            </a:r>
            <a:r>
              <a:rPr kumimoji="1" lang="ja-JP" altLang="en-US" sz="3600" dirty="0"/>
              <a:t>；国（行政）が認めた臨床試験</a:t>
            </a:r>
          </a:p>
        </p:txBody>
      </p:sp>
      <p:sp>
        <p:nvSpPr>
          <p:cNvPr id="3" name="コンテンツ プレースホルダー 2"/>
          <p:cNvSpPr>
            <a:spLocks noGrp="1"/>
          </p:cNvSpPr>
          <p:nvPr>
            <p:ph idx="1"/>
          </p:nvPr>
        </p:nvSpPr>
        <p:spPr>
          <a:xfrm>
            <a:off x="3413207" y="2060848"/>
            <a:ext cx="5551281" cy="4608512"/>
          </a:xfrm>
        </p:spPr>
        <p:txBody>
          <a:bodyPr/>
          <a:lstStyle/>
          <a:p>
            <a:r>
              <a:rPr lang="ja-JP" altLang="en-US" sz="2800" dirty="0"/>
              <a:t>保険承認のための審査資料として使用される</a:t>
            </a:r>
            <a:endParaRPr lang="en-US" altLang="ja-JP" sz="2800" dirty="0"/>
          </a:p>
          <a:p>
            <a:endParaRPr kumimoji="1" lang="en-US" altLang="ja-JP" sz="2800" dirty="0"/>
          </a:p>
          <a:p>
            <a:r>
              <a:rPr lang="ja-JP" altLang="en-US" sz="2800" dirty="0"/>
              <a:t>開始～実施状況～結果を国（行政）が審査する</a:t>
            </a:r>
            <a:endParaRPr lang="en-US" altLang="ja-JP" sz="2800" dirty="0"/>
          </a:p>
          <a:p>
            <a:pPr lvl="1"/>
            <a:r>
              <a:rPr kumimoji="1" lang="ja-JP" altLang="en-US" sz="2400" dirty="0"/>
              <a:t>「治験</a:t>
            </a:r>
            <a:r>
              <a:rPr lang="ja-JP" altLang="en-US" sz="2400" dirty="0"/>
              <a:t>計画</a:t>
            </a:r>
            <a:r>
              <a:rPr kumimoji="1" lang="ja-JP" altLang="en-US" sz="2400" dirty="0"/>
              <a:t>届」を提出</a:t>
            </a:r>
            <a:endParaRPr kumimoji="1" lang="en-US" altLang="ja-JP" sz="2400" dirty="0"/>
          </a:p>
          <a:p>
            <a:pPr lvl="1"/>
            <a:r>
              <a:rPr kumimoji="1" lang="ja-JP" altLang="en-US" sz="2400" dirty="0"/>
              <a:t>法令に沿って計画・実施されたか？</a:t>
            </a:r>
            <a:endParaRPr kumimoji="1" lang="en-US" altLang="ja-JP" sz="2400" dirty="0"/>
          </a:p>
          <a:p>
            <a:pPr lvl="1"/>
            <a:r>
              <a:rPr lang="ja-JP" altLang="en-US" sz="2400" dirty="0"/>
              <a:t>承認に足りる効果があるか？</a:t>
            </a:r>
            <a:endParaRPr lang="en-US" altLang="ja-JP" sz="2400" dirty="0"/>
          </a:p>
          <a:p>
            <a:pPr lvl="1"/>
            <a:r>
              <a:rPr kumimoji="1" lang="ja-JP" altLang="en-US" sz="2400" dirty="0"/>
              <a:t>実用化に足りる安全性があるか？</a:t>
            </a:r>
          </a:p>
        </p:txBody>
      </p:sp>
      <p:sp>
        <p:nvSpPr>
          <p:cNvPr id="8" name="角丸四角形 3">
            <a:extLst>
              <a:ext uri="{FF2B5EF4-FFF2-40B4-BE49-F238E27FC236}">
                <a16:creationId xmlns:a16="http://schemas.microsoft.com/office/drawing/2014/main" xmlns="" id="{3249B39D-9AE7-47E6-B555-8195CA1AED34}"/>
              </a:ext>
            </a:extLst>
          </p:cNvPr>
          <p:cNvSpPr/>
          <p:nvPr/>
        </p:nvSpPr>
        <p:spPr>
          <a:xfrm>
            <a:off x="148655" y="2193888"/>
            <a:ext cx="3264552" cy="38164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9" name="角丸四角形 4">
            <a:extLst>
              <a:ext uri="{FF2B5EF4-FFF2-40B4-BE49-F238E27FC236}">
                <a16:creationId xmlns:a16="http://schemas.microsoft.com/office/drawing/2014/main" xmlns="" id="{05D6877A-B2F5-4BB1-94C0-641C5D1B25DE}"/>
              </a:ext>
            </a:extLst>
          </p:cNvPr>
          <p:cNvSpPr/>
          <p:nvPr/>
        </p:nvSpPr>
        <p:spPr>
          <a:xfrm>
            <a:off x="423139" y="3429000"/>
            <a:ext cx="2492677"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10" name="角丸四角形 5">
            <a:extLst>
              <a:ext uri="{FF2B5EF4-FFF2-40B4-BE49-F238E27FC236}">
                <a16:creationId xmlns:a16="http://schemas.microsoft.com/office/drawing/2014/main" xmlns="" id="{D39720FA-DEA7-4E1F-8F1A-09CB68F39695}"/>
              </a:ext>
            </a:extLst>
          </p:cNvPr>
          <p:cNvSpPr/>
          <p:nvPr/>
        </p:nvSpPr>
        <p:spPr>
          <a:xfrm>
            <a:off x="572733" y="4365104"/>
            <a:ext cx="1434582" cy="13681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11" name="テキスト ボックス 10">
            <a:extLst>
              <a:ext uri="{FF2B5EF4-FFF2-40B4-BE49-F238E27FC236}">
                <a16:creationId xmlns:a16="http://schemas.microsoft.com/office/drawing/2014/main" xmlns="" id="{0A131BA1-9EDE-4544-BA6A-36972535369E}"/>
              </a:ext>
            </a:extLst>
          </p:cNvPr>
          <p:cNvSpPr txBox="1"/>
          <p:nvPr/>
        </p:nvSpPr>
        <p:spPr>
          <a:xfrm>
            <a:off x="1124827" y="2215462"/>
            <a:ext cx="1620957" cy="523220"/>
          </a:xfrm>
          <a:prstGeom prst="rect">
            <a:avLst/>
          </a:prstGeom>
          <a:noFill/>
        </p:spPr>
        <p:txBody>
          <a:bodyPr wrap="none" rtlCol="0">
            <a:spAutoFit/>
          </a:bodyPr>
          <a:lstStyle/>
          <a:p>
            <a:pPr fontAlgn="auto">
              <a:spcBef>
                <a:spcPts val="0"/>
              </a:spcBef>
              <a:spcAft>
                <a:spcPts val="0"/>
              </a:spcAft>
            </a:pPr>
            <a:r>
              <a:rPr lang="ja-JP" altLang="en-US" sz="2800" dirty="0">
                <a:solidFill>
                  <a:prstClr val="black"/>
                </a:solidFill>
                <a:latin typeface="Calibri"/>
                <a:ea typeface="ＭＳ Ｐゴシック"/>
              </a:rPr>
              <a:t>臨床</a:t>
            </a:r>
            <a:r>
              <a:rPr lang="ja-JP" altLang="en-US" sz="2800" u="sng" dirty="0">
                <a:solidFill>
                  <a:prstClr val="black"/>
                </a:solidFill>
                <a:latin typeface="Calibri"/>
                <a:ea typeface="ＭＳ Ｐゴシック"/>
              </a:rPr>
              <a:t>研究</a:t>
            </a:r>
          </a:p>
        </p:txBody>
      </p:sp>
      <p:sp>
        <p:nvSpPr>
          <p:cNvPr id="12" name="テキスト ボックス 11">
            <a:extLst>
              <a:ext uri="{FF2B5EF4-FFF2-40B4-BE49-F238E27FC236}">
                <a16:creationId xmlns:a16="http://schemas.microsoft.com/office/drawing/2014/main" xmlns="" id="{5787D117-6AEC-4ED4-8219-DE9CDA47B927}"/>
              </a:ext>
            </a:extLst>
          </p:cNvPr>
          <p:cNvSpPr txBox="1"/>
          <p:nvPr/>
        </p:nvSpPr>
        <p:spPr>
          <a:xfrm>
            <a:off x="724718" y="4369941"/>
            <a:ext cx="800219" cy="461665"/>
          </a:xfrm>
          <a:prstGeom prst="rect">
            <a:avLst/>
          </a:prstGeom>
          <a:noFill/>
        </p:spPr>
        <p:txBody>
          <a:bodyPr wrap="none" rtlCol="0">
            <a:spAutoFit/>
          </a:bodyPr>
          <a:lstStyle/>
          <a:p>
            <a:pPr fontAlgn="auto">
              <a:spcBef>
                <a:spcPts val="0"/>
              </a:spcBef>
              <a:spcAft>
                <a:spcPts val="0"/>
              </a:spcAft>
            </a:pPr>
            <a:r>
              <a:rPr lang="ja-JP" altLang="en-US" sz="2400" dirty="0">
                <a:solidFill>
                  <a:prstClr val="black"/>
                </a:solidFill>
                <a:latin typeface="Calibri"/>
                <a:ea typeface="ＭＳ Ｐゴシック"/>
              </a:rPr>
              <a:t>治験</a:t>
            </a:r>
          </a:p>
        </p:txBody>
      </p:sp>
      <p:sp>
        <p:nvSpPr>
          <p:cNvPr id="13" name="テキスト ボックス 12">
            <a:extLst>
              <a:ext uri="{FF2B5EF4-FFF2-40B4-BE49-F238E27FC236}">
                <a16:creationId xmlns:a16="http://schemas.microsoft.com/office/drawing/2014/main" xmlns="" id="{CE566AA7-A461-4C8D-A64D-124E73141B61}"/>
              </a:ext>
            </a:extLst>
          </p:cNvPr>
          <p:cNvSpPr txBox="1"/>
          <p:nvPr/>
        </p:nvSpPr>
        <p:spPr>
          <a:xfrm>
            <a:off x="817052" y="3515816"/>
            <a:ext cx="1518364" cy="492443"/>
          </a:xfrm>
          <a:prstGeom prst="rect">
            <a:avLst/>
          </a:prstGeom>
          <a:noFill/>
        </p:spPr>
        <p:txBody>
          <a:bodyPr wrap="none" rtlCol="0">
            <a:spAutoFit/>
          </a:bodyPr>
          <a:lstStyle/>
          <a:p>
            <a:pPr fontAlgn="auto">
              <a:spcBef>
                <a:spcPts val="0"/>
              </a:spcBef>
              <a:spcAft>
                <a:spcPts val="0"/>
              </a:spcAft>
            </a:pPr>
            <a:r>
              <a:rPr lang="ja-JP" altLang="en-US" sz="2600" dirty="0">
                <a:solidFill>
                  <a:prstClr val="black"/>
                </a:solidFill>
                <a:latin typeface="Calibri"/>
                <a:ea typeface="ＭＳ Ｐゴシック"/>
              </a:rPr>
              <a:t>臨床</a:t>
            </a:r>
            <a:r>
              <a:rPr lang="ja-JP" altLang="en-US" sz="2600" u="sng" dirty="0">
                <a:solidFill>
                  <a:prstClr val="black"/>
                </a:solidFill>
                <a:latin typeface="Calibri"/>
                <a:ea typeface="ＭＳ Ｐゴシック"/>
              </a:rPr>
              <a:t>試験</a:t>
            </a:r>
          </a:p>
        </p:txBody>
      </p:sp>
    </p:spTree>
    <p:extLst>
      <p:ext uri="{BB962C8B-B14F-4D97-AF65-F5344CB8AC3E}">
        <p14:creationId xmlns:p14="http://schemas.microsoft.com/office/powerpoint/2010/main" val="237547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5" descr="名称未設定-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 y="-3199"/>
            <a:ext cx="9180513"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Rectangle 2"/>
          <p:cNvSpPr>
            <a:spLocks noGrp="1" noChangeArrowheads="1"/>
          </p:cNvSpPr>
          <p:nvPr>
            <p:ph type="title"/>
          </p:nvPr>
        </p:nvSpPr>
        <p:spPr>
          <a:xfrm>
            <a:off x="468313" y="404813"/>
            <a:ext cx="8229600" cy="922337"/>
          </a:xfrm>
        </p:spPr>
        <p:txBody>
          <a:bodyPr/>
          <a:lstStyle/>
          <a:p>
            <a:pPr eaLnBrk="1" hangingPunct="1"/>
            <a:r>
              <a:rPr lang="ja-JP" altLang="en-US" dirty="0"/>
              <a:t>新薬の審査・承認</a:t>
            </a:r>
            <a:endParaRPr lang="ja-JP" altLang="en-US" sz="2800" dirty="0"/>
          </a:p>
        </p:txBody>
      </p:sp>
      <p:sp>
        <p:nvSpPr>
          <p:cNvPr id="158725" name="Text Box 4"/>
          <p:cNvSpPr txBox="1">
            <a:spLocks noChangeArrowheads="1"/>
          </p:cNvSpPr>
          <p:nvPr/>
        </p:nvSpPr>
        <p:spPr bwMode="auto">
          <a:xfrm>
            <a:off x="277514" y="1844824"/>
            <a:ext cx="8675688"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257300" indent="-3429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dirty="0">
                <a:solidFill>
                  <a:prstClr val="black"/>
                </a:solidFill>
              </a:rPr>
              <a:t>「医薬品医療機器総合機構（略称</a:t>
            </a:r>
            <a:r>
              <a:rPr lang="en-US" altLang="ja-JP" sz="2400" dirty="0">
                <a:solidFill>
                  <a:prstClr val="black"/>
                </a:solidFill>
              </a:rPr>
              <a:t>PMDA</a:t>
            </a:r>
            <a:r>
              <a:rPr lang="ja-JP" altLang="en-US" sz="2400" dirty="0">
                <a:solidFill>
                  <a:prstClr val="black"/>
                </a:solidFill>
              </a:rPr>
              <a:t>）」が審査し、厚生労働省が承認する</a:t>
            </a:r>
            <a:endParaRPr lang="en-US" altLang="ja-JP" sz="2400" dirty="0">
              <a:solidFill>
                <a:prstClr val="black"/>
              </a:solidFill>
            </a:endParaRPr>
          </a:p>
          <a:p>
            <a:pPr eaLnBrk="1" hangingPunct="1"/>
            <a:endParaRPr lang="en-US" altLang="ja-JP" sz="2400" dirty="0">
              <a:solidFill>
                <a:prstClr val="black"/>
              </a:solidFill>
            </a:endParaRPr>
          </a:p>
          <a:p>
            <a:pPr eaLnBrk="1" hangingPunct="1"/>
            <a:endParaRPr lang="en-US" altLang="ja-JP" sz="2400" dirty="0">
              <a:solidFill>
                <a:prstClr val="black"/>
              </a:solidFill>
            </a:endParaRPr>
          </a:p>
          <a:p>
            <a:pPr eaLnBrk="1" hangingPunct="1"/>
            <a:endParaRPr lang="en-US" altLang="ja-JP" sz="2400" dirty="0">
              <a:solidFill>
                <a:prstClr val="black"/>
              </a:solidFill>
            </a:endParaRPr>
          </a:p>
          <a:p>
            <a:pPr eaLnBrk="1" hangingPunct="1"/>
            <a:endParaRPr lang="en-US" altLang="ja-JP" sz="2400" dirty="0">
              <a:solidFill>
                <a:prstClr val="black"/>
              </a:solidFill>
            </a:endParaRPr>
          </a:p>
          <a:p>
            <a:pPr eaLnBrk="1" hangingPunct="1"/>
            <a:r>
              <a:rPr lang="en-US" altLang="ja-JP" sz="2400" dirty="0">
                <a:solidFill>
                  <a:prstClr val="black"/>
                </a:solidFill>
              </a:rPr>
              <a:t>PMDA</a:t>
            </a:r>
            <a:r>
              <a:rPr lang="ja-JP" altLang="en-US" sz="2400" dirty="0">
                <a:solidFill>
                  <a:prstClr val="black"/>
                </a:solidFill>
              </a:rPr>
              <a:t>：平成</a:t>
            </a:r>
            <a:r>
              <a:rPr lang="en-US" altLang="ja-JP" sz="2400" dirty="0">
                <a:solidFill>
                  <a:prstClr val="black"/>
                </a:solidFill>
              </a:rPr>
              <a:t>16</a:t>
            </a:r>
            <a:r>
              <a:rPr lang="ja-JP" altLang="en-US" sz="2400" dirty="0">
                <a:solidFill>
                  <a:prstClr val="black"/>
                </a:solidFill>
              </a:rPr>
              <a:t>年に独立行政法人として設立</a:t>
            </a:r>
            <a:endParaRPr lang="en-US" altLang="ja-JP" sz="2400" dirty="0">
              <a:solidFill>
                <a:prstClr val="black"/>
              </a:solidFill>
            </a:endParaRPr>
          </a:p>
          <a:p>
            <a:pPr eaLnBrk="1" hangingPunct="1"/>
            <a:r>
              <a:rPr lang="ja-JP" altLang="en-US" sz="2400" dirty="0">
                <a:solidFill>
                  <a:prstClr val="black"/>
                </a:solidFill>
              </a:rPr>
              <a:t>新薬審査・医薬品の安全対策・副作用被害救済を実施</a:t>
            </a:r>
            <a:endParaRPr lang="en-US" altLang="ja-JP" sz="2400" dirty="0">
              <a:solidFill>
                <a:prstClr val="black"/>
              </a:solidFill>
            </a:endParaRPr>
          </a:p>
          <a:p>
            <a:pPr eaLnBrk="1" hangingPunct="1"/>
            <a:endParaRPr lang="en-US" altLang="ja-JP" sz="2400" dirty="0">
              <a:solidFill>
                <a:prstClr val="black"/>
              </a:solidFill>
            </a:endParaRPr>
          </a:p>
          <a:p>
            <a:pPr marL="342900" indent="-342900" eaLnBrk="1" hangingPunct="1">
              <a:buFont typeface="Wingdings" pitchFamily="2" charset="2"/>
              <a:buChar char="Ø"/>
            </a:pPr>
            <a:r>
              <a:rPr lang="ja-JP" altLang="en-US" sz="2400" dirty="0">
                <a:solidFill>
                  <a:prstClr val="black"/>
                </a:solidFill>
              </a:rPr>
              <a:t>新規医薬品・医療機器の保険承認申請を受け付け、審査し、結果を厚生労働大臣に通知</a:t>
            </a:r>
            <a:endParaRPr lang="en-US" altLang="ja-JP" dirty="0">
              <a:solidFill>
                <a:prstClr val="black"/>
              </a:solidFill>
            </a:endParaRPr>
          </a:p>
          <a:p>
            <a:pPr lvl="2" eaLnBrk="1" hangingPunct="1">
              <a:buFont typeface="Arial" charset="0"/>
              <a:buChar char="•"/>
            </a:pPr>
            <a:r>
              <a:rPr lang="ja-JP" altLang="en-US" sz="2000" dirty="0">
                <a:solidFill>
                  <a:prstClr val="black"/>
                </a:solidFill>
              </a:rPr>
              <a:t>成績だけでなく、治験実施状況や法令順守状況の調査</a:t>
            </a:r>
            <a:endParaRPr lang="en-US" altLang="ja-JP" sz="2000" dirty="0">
              <a:solidFill>
                <a:prstClr val="black"/>
              </a:solidFill>
            </a:endParaRPr>
          </a:p>
          <a:p>
            <a:pPr lvl="2" eaLnBrk="1" hangingPunct="1">
              <a:buFont typeface="Arial" charset="0"/>
              <a:buChar char="•"/>
            </a:pPr>
            <a:r>
              <a:rPr lang="ja-JP" altLang="en-US" sz="2000" dirty="0">
                <a:solidFill>
                  <a:prstClr val="black"/>
                </a:solidFill>
              </a:rPr>
              <a:t>試験の追加ややり直しを要求することもある</a:t>
            </a:r>
          </a:p>
        </p:txBody>
      </p:sp>
      <p:pic>
        <p:nvPicPr>
          <p:cNvPr id="211971"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683568" y="2780928"/>
            <a:ext cx="4680520" cy="1114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anzeninfo.mhlw.go.jp/anzenproject/images/head_logo2.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782" y="2636912"/>
            <a:ext cx="2405076" cy="133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88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ja-JP" altLang="en-US" dirty="0"/>
              <a:t>治験を規制する法令</a:t>
            </a:r>
          </a:p>
        </p:txBody>
      </p:sp>
      <p:sp>
        <p:nvSpPr>
          <p:cNvPr id="76803" name="Rectangle 3"/>
          <p:cNvSpPr>
            <a:spLocks noGrp="1" noChangeArrowheads="1"/>
          </p:cNvSpPr>
          <p:nvPr>
            <p:ph idx="1"/>
          </p:nvPr>
        </p:nvSpPr>
        <p:spPr>
          <a:xfrm>
            <a:off x="251520" y="1700808"/>
            <a:ext cx="8568952" cy="4752528"/>
          </a:xfrm>
        </p:spPr>
        <p:txBody>
          <a:bodyPr/>
          <a:lstStyle/>
          <a:p>
            <a:pPr eaLnBrk="1" hangingPunct="1">
              <a:defRPr/>
            </a:pPr>
            <a:r>
              <a:rPr lang="ja-JP" altLang="en-US" sz="2800" dirty="0"/>
              <a:t>以下の法律、省令に則って実施されなければならない</a:t>
            </a:r>
            <a:endParaRPr lang="en-US" altLang="ja-JP" sz="2800" dirty="0"/>
          </a:p>
          <a:p>
            <a:pPr eaLnBrk="1" hangingPunct="1">
              <a:defRPr/>
            </a:pPr>
            <a:endParaRPr lang="en-US" altLang="ja-JP" sz="2800" dirty="0"/>
          </a:p>
          <a:p>
            <a:pPr marL="914400" lvl="1" indent="-457200" eaLnBrk="1" hangingPunct="1">
              <a:buFont typeface="+mj-lt"/>
              <a:buAutoNum type="arabicPeriod"/>
              <a:defRPr/>
            </a:pPr>
            <a:r>
              <a:rPr lang="ja-JP" altLang="en-US" sz="2400" dirty="0"/>
              <a:t>薬事法→薬機法</a:t>
            </a:r>
            <a:r>
              <a:rPr lang="ja-JP" altLang="en-US" sz="1200" dirty="0"/>
              <a:t>（医薬品、医療機器等の品質、有効性及び安全性の確保等に関する法律　</a:t>
            </a:r>
            <a:r>
              <a:rPr lang="en-US" altLang="ja-JP" sz="1200" dirty="0"/>
              <a:t>2013.11.27</a:t>
            </a:r>
            <a:r>
              <a:rPr lang="ja-JP" altLang="en-US" sz="1200" dirty="0"/>
              <a:t>公布）</a:t>
            </a:r>
          </a:p>
          <a:p>
            <a:pPr lvl="2" eaLnBrk="1" hangingPunct="1">
              <a:buFont typeface="Arial" panose="020B0604020202020204" pitchFamily="34" charset="0"/>
              <a:buChar char="•"/>
              <a:defRPr/>
            </a:pPr>
            <a:r>
              <a:rPr lang="ja-JP" altLang="en-US" sz="2000" dirty="0"/>
              <a:t>「承認申請に添付する臨床試験の試験成績に関する資料」</a:t>
            </a:r>
          </a:p>
          <a:p>
            <a:pPr lvl="2" eaLnBrk="1" hangingPunct="1">
              <a:buFont typeface="Arial" panose="020B0604020202020204" pitchFamily="34" charset="0"/>
              <a:buChar char="•"/>
              <a:defRPr/>
            </a:pPr>
            <a:r>
              <a:rPr lang="ja-JP" altLang="en-US" sz="2000" dirty="0"/>
              <a:t>厚労省令の定める基準に従って収集され、かつ、作成されたもの（第</a:t>
            </a:r>
            <a:r>
              <a:rPr lang="en-US" altLang="ja-JP" sz="2000" dirty="0"/>
              <a:t>14</a:t>
            </a:r>
            <a:r>
              <a:rPr lang="ja-JP" altLang="en-US" sz="2000" dirty="0"/>
              <a:t>条、第</a:t>
            </a:r>
            <a:r>
              <a:rPr lang="en-US" altLang="ja-JP" sz="2000" dirty="0"/>
              <a:t>80</a:t>
            </a:r>
            <a:r>
              <a:rPr lang="ja-JP" altLang="en-US" sz="2000" dirty="0"/>
              <a:t>条）</a:t>
            </a:r>
            <a:endParaRPr lang="ja-JP" altLang="en-US" sz="2400" dirty="0"/>
          </a:p>
          <a:p>
            <a:pPr marL="914400" lvl="1" indent="-457200" eaLnBrk="1" hangingPunct="1">
              <a:buFont typeface="+mj-lt"/>
              <a:buAutoNum type="arabicPeriod"/>
              <a:defRPr/>
            </a:pPr>
            <a:endParaRPr lang="en-US" altLang="ja-JP" sz="2400" dirty="0"/>
          </a:p>
          <a:p>
            <a:pPr marL="914400" lvl="1" indent="-457200" eaLnBrk="1" hangingPunct="1">
              <a:buFont typeface="+mj-lt"/>
              <a:buAutoNum type="arabicPeriod"/>
              <a:defRPr/>
            </a:pPr>
            <a:r>
              <a:rPr lang="ja-JP" altLang="en-US" sz="2400" dirty="0"/>
              <a:t>医薬品の臨床試験の実施の基準に関する省令（省令</a:t>
            </a:r>
            <a:r>
              <a:rPr lang="en-US" altLang="ja-JP" sz="2400" dirty="0"/>
              <a:t>GCP</a:t>
            </a:r>
            <a:r>
              <a:rPr lang="ja-JP" altLang="en-US" sz="2400" dirty="0"/>
              <a:t>）</a:t>
            </a:r>
          </a:p>
          <a:p>
            <a:pPr lvl="2" eaLnBrk="1" hangingPunct="1">
              <a:buFont typeface="Arial" panose="020B0604020202020204" pitchFamily="34" charset="0"/>
              <a:buChar char="•"/>
              <a:defRPr/>
            </a:pPr>
            <a:r>
              <a:rPr lang="ja-JP" altLang="en-US" sz="2000" dirty="0"/>
              <a:t>薬機法の「厚生労働省令で定める基準を定めるもの」として委託される</a:t>
            </a:r>
            <a:endParaRPr lang="en-US" altLang="ja-JP" sz="2000" dirty="0"/>
          </a:p>
          <a:p>
            <a:pPr lvl="2" eaLnBrk="1" hangingPunct="1">
              <a:buFont typeface="Arial" panose="020B0604020202020204" pitchFamily="34" charset="0"/>
              <a:buChar char="•"/>
              <a:defRPr/>
            </a:pPr>
            <a:r>
              <a:rPr lang="ja-JP" altLang="en-US" sz="2000" dirty="0"/>
              <a:t>ヘルシンキ宣言などの臨床試験の倫理的原則に沿って構築・制定</a:t>
            </a:r>
            <a:endParaRPr lang="en-US" altLang="ja-JP" sz="2000" dirty="0"/>
          </a:p>
        </p:txBody>
      </p:sp>
    </p:spTree>
    <p:extLst>
      <p:ext uri="{BB962C8B-B14F-4D97-AF65-F5344CB8AC3E}">
        <p14:creationId xmlns:p14="http://schemas.microsoft.com/office/powerpoint/2010/main" val="914535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67544" y="188640"/>
            <a:ext cx="8434139" cy="2205037"/>
          </a:xfrm>
        </p:spPr>
        <p:txBody>
          <a:bodyPr/>
          <a:lstStyle/>
          <a:p>
            <a:r>
              <a:rPr kumimoji="0" lang="ja-JP" altLang="en-US" dirty="0">
                <a:latin typeface="Osaka" charset="-128"/>
              </a:rPr>
              <a:t>ヘルシンキ宣言</a:t>
            </a:r>
            <a:r>
              <a:rPr kumimoji="0" lang="ja-JP" altLang="en-US" sz="1600" dirty="0">
                <a:solidFill>
                  <a:srgbClr val="000000"/>
                </a:solidFill>
                <a:latin typeface="Osaka" charset="-128"/>
              </a:rPr>
              <a:t/>
            </a:r>
            <a:br>
              <a:rPr kumimoji="0" lang="ja-JP" altLang="en-US" sz="1600" dirty="0">
                <a:solidFill>
                  <a:srgbClr val="000000"/>
                </a:solidFill>
                <a:latin typeface="Osaka" charset="-128"/>
              </a:rPr>
            </a:br>
            <a:r>
              <a:rPr kumimoji="0" lang="ja-JP" altLang="en-US" sz="3200" dirty="0">
                <a:solidFill>
                  <a:schemeClr val="accent2"/>
                </a:solidFill>
                <a:latin typeface="Osaka" charset="-128"/>
              </a:rPr>
              <a:t>ヒトを対象とする医学研究の倫理的原則</a:t>
            </a:r>
            <a:r>
              <a:rPr kumimoji="0" lang="ja-JP" altLang="en-US" sz="3200" dirty="0">
                <a:solidFill>
                  <a:srgbClr val="000000"/>
                </a:solidFill>
                <a:latin typeface="Osaka" charset="-128"/>
              </a:rPr>
              <a:t/>
            </a:r>
            <a:br>
              <a:rPr kumimoji="0" lang="ja-JP" altLang="en-US" sz="3200" dirty="0">
                <a:solidFill>
                  <a:srgbClr val="000000"/>
                </a:solidFill>
                <a:latin typeface="Osaka" charset="-128"/>
              </a:rPr>
            </a:br>
            <a:r>
              <a:rPr kumimoji="0" lang="en-US" altLang="ja-JP" sz="3200" dirty="0">
                <a:solidFill>
                  <a:srgbClr val="000000"/>
                </a:solidFill>
                <a:latin typeface="Osaka" charset="-128"/>
              </a:rPr>
              <a:t/>
            </a:r>
            <a:br>
              <a:rPr kumimoji="0" lang="en-US" altLang="ja-JP" sz="3200" dirty="0">
                <a:solidFill>
                  <a:srgbClr val="000000"/>
                </a:solidFill>
                <a:latin typeface="Osaka" charset="-128"/>
              </a:rPr>
            </a:br>
            <a:r>
              <a:rPr kumimoji="0" lang="ja-JP" altLang="en-US" sz="1800" dirty="0">
                <a:solidFill>
                  <a:srgbClr val="000000"/>
                </a:solidFill>
                <a:latin typeface="Osaka" charset="-128"/>
              </a:rPr>
              <a:t>（</a:t>
            </a:r>
            <a:r>
              <a:rPr kumimoji="0" lang="en-US" altLang="ja-JP" sz="1800" dirty="0">
                <a:solidFill>
                  <a:srgbClr val="000000"/>
                </a:solidFill>
                <a:latin typeface="Osaka" charset="-128"/>
              </a:rPr>
              <a:t>1964</a:t>
            </a:r>
            <a:r>
              <a:rPr kumimoji="0" lang="ja-JP" altLang="en-US" sz="1800" dirty="0">
                <a:solidFill>
                  <a:srgbClr val="000000"/>
                </a:solidFill>
                <a:latin typeface="Osaka" charset="-128"/>
              </a:rPr>
              <a:t>年フィンランド、ヘルシンキの世界医学会で採択）</a:t>
            </a:r>
            <a:br>
              <a:rPr kumimoji="0" lang="ja-JP" altLang="en-US" sz="1800" dirty="0">
                <a:solidFill>
                  <a:srgbClr val="000000"/>
                </a:solidFill>
                <a:latin typeface="Osaka" charset="-128"/>
              </a:rPr>
            </a:br>
            <a:r>
              <a:rPr kumimoji="0" lang="ja-JP" altLang="en-US" sz="1800" dirty="0">
                <a:solidFill>
                  <a:srgbClr val="000000"/>
                </a:solidFill>
                <a:latin typeface="Osaka" charset="-128"/>
              </a:rPr>
              <a:t>（</a:t>
            </a:r>
            <a:r>
              <a:rPr kumimoji="0" lang="en-US" altLang="ja-JP" sz="1800" dirty="0">
                <a:solidFill>
                  <a:srgbClr val="000000"/>
                </a:solidFill>
                <a:latin typeface="Osaka" charset="-128"/>
              </a:rPr>
              <a:t>1975</a:t>
            </a:r>
            <a:r>
              <a:rPr kumimoji="0" lang="ja-JP" altLang="en-US" sz="1800" dirty="0">
                <a:solidFill>
                  <a:srgbClr val="000000"/>
                </a:solidFill>
                <a:latin typeface="Osaka" charset="-128"/>
              </a:rPr>
              <a:t>年、</a:t>
            </a:r>
            <a:r>
              <a:rPr kumimoji="0" lang="en-US" altLang="ja-JP" sz="1800" dirty="0">
                <a:solidFill>
                  <a:srgbClr val="000000"/>
                </a:solidFill>
                <a:latin typeface="Osaka" charset="-128"/>
              </a:rPr>
              <a:t>1983</a:t>
            </a:r>
            <a:r>
              <a:rPr kumimoji="0" lang="ja-JP" altLang="en-US" sz="1800" dirty="0">
                <a:solidFill>
                  <a:srgbClr val="000000"/>
                </a:solidFill>
                <a:latin typeface="Osaka" charset="-128"/>
              </a:rPr>
              <a:t>年、</a:t>
            </a:r>
            <a:r>
              <a:rPr kumimoji="0" lang="en-US" altLang="ja-JP" sz="1800" dirty="0">
                <a:solidFill>
                  <a:srgbClr val="000000"/>
                </a:solidFill>
                <a:latin typeface="Osaka" charset="-128"/>
              </a:rPr>
              <a:t>1989</a:t>
            </a:r>
            <a:r>
              <a:rPr kumimoji="0" lang="ja-JP" altLang="en-US" sz="1800" dirty="0">
                <a:solidFill>
                  <a:srgbClr val="000000"/>
                </a:solidFill>
                <a:latin typeface="Osaka" charset="-128"/>
              </a:rPr>
              <a:t>年、</a:t>
            </a:r>
            <a:r>
              <a:rPr kumimoji="0" lang="en-US" altLang="ja-JP" sz="1800" dirty="0">
                <a:solidFill>
                  <a:srgbClr val="000000"/>
                </a:solidFill>
                <a:latin typeface="Osaka" charset="-128"/>
              </a:rPr>
              <a:t>1996</a:t>
            </a:r>
            <a:r>
              <a:rPr kumimoji="0" lang="ja-JP" altLang="en-US" sz="1800" dirty="0">
                <a:solidFill>
                  <a:srgbClr val="000000"/>
                </a:solidFill>
                <a:latin typeface="Osaka" charset="-128"/>
              </a:rPr>
              <a:t>年、</a:t>
            </a:r>
            <a:r>
              <a:rPr kumimoji="0" lang="en-US" altLang="ja-JP" sz="1800" dirty="0">
                <a:solidFill>
                  <a:srgbClr val="000000"/>
                </a:solidFill>
                <a:latin typeface="Osaka" charset="-128"/>
              </a:rPr>
              <a:t>2000</a:t>
            </a:r>
            <a:r>
              <a:rPr kumimoji="0" lang="ja-JP" altLang="en-US" sz="1800" dirty="0">
                <a:solidFill>
                  <a:srgbClr val="000000"/>
                </a:solidFill>
                <a:latin typeface="Osaka" charset="-128"/>
              </a:rPr>
              <a:t>年、</a:t>
            </a:r>
            <a:r>
              <a:rPr kumimoji="0" lang="en-US" altLang="ja-JP" sz="1800" dirty="0">
                <a:solidFill>
                  <a:srgbClr val="000000"/>
                </a:solidFill>
                <a:latin typeface="Osaka" charset="-128"/>
              </a:rPr>
              <a:t>2002</a:t>
            </a:r>
            <a:r>
              <a:rPr kumimoji="0" lang="ja-JP" altLang="en-US" sz="1800" dirty="0">
                <a:solidFill>
                  <a:srgbClr val="000000"/>
                </a:solidFill>
                <a:latin typeface="Osaka" charset="-128"/>
              </a:rPr>
              <a:t>年、</a:t>
            </a:r>
            <a:r>
              <a:rPr kumimoji="0" lang="en-US" altLang="ja-JP" sz="1800" dirty="0">
                <a:solidFill>
                  <a:srgbClr val="000000"/>
                </a:solidFill>
                <a:latin typeface="Osaka" charset="-128"/>
              </a:rPr>
              <a:t>2004</a:t>
            </a:r>
            <a:r>
              <a:rPr kumimoji="0" lang="ja-JP" altLang="en-US" sz="1800" dirty="0">
                <a:solidFill>
                  <a:srgbClr val="000000"/>
                </a:solidFill>
                <a:latin typeface="Osaka" charset="-128"/>
              </a:rPr>
              <a:t>年、</a:t>
            </a:r>
            <a:r>
              <a:rPr kumimoji="0" lang="en-US" altLang="ja-JP" sz="1800" dirty="0">
                <a:solidFill>
                  <a:srgbClr val="000000"/>
                </a:solidFill>
                <a:latin typeface="Osaka" charset="-128"/>
              </a:rPr>
              <a:t>2008</a:t>
            </a:r>
            <a:r>
              <a:rPr kumimoji="0" lang="ja-JP" altLang="en-US" sz="1800" dirty="0">
                <a:solidFill>
                  <a:srgbClr val="000000"/>
                </a:solidFill>
                <a:latin typeface="Osaka" charset="-128"/>
              </a:rPr>
              <a:t>年、</a:t>
            </a:r>
            <a:r>
              <a:rPr kumimoji="0" lang="en-US" altLang="ja-JP" sz="1800" dirty="0">
                <a:solidFill>
                  <a:srgbClr val="000000"/>
                </a:solidFill>
                <a:latin typeface="Osaka" charset="-128"/>
              </a:rPr>
              <a:t>2013</a:t>
            </a:r>
            <a:r>
              <a:rPr kumimoji="0" lang="ja-JP" altLang="en-US" sz="1800" dirty="0">
                <a:solidFill>
                  <a:srgbClr val="000000"/>
                </a:solidFill>
                <a:latin typeface="Osaka" charset="-128"/>
              </a:rPr>
              <a:t>年に修正）</a:t>
            </a:r>
            <a:endParaRPr kumimoji="0" lang="ja-JP" altLang="en-US" sz="2400" dirty="0">
              <a:solidFill>
                <a:srgbClr val="000000"/>
              </a:solidFill>
              <a:latin typeface="Osaka" charset="-128"/>
            </a:endParaRPr>
          </a:p>
        </p:txBody>
      </p:sp>
      <p:sp>
        <p:nvSpPr>
          <p:cNvPr id="155651" name="Rectangle 3"/>
          <p:cNvSpPr>
            <a:spLocks noGrp="1" noChangeArrowheads="1"/>
          </p:cNvSpPr>
          <p:nvPr>
            <p:ph type="body" idx="1"/>
          </p:nvPr>
        </p:nvSpPr>
        <p:spPr>
          <a:xfrm>
            <a:off x="604837" y="2527300"/>
            <a:ext cx="8266112" cy="3816350"/>
          </a:xfrm>
        </p:spPr>
        <p:txBody>
          <a:bodyPr/>
          <a:lstStyle/>
          <a:p>
            <a:pPr>
              <a:lnSpc>
                <a:spcPct val="90000"/>
              </a:lnSpc>
            </a:pPr>
            <a:r>
              <a:rPr kumimoji="0" lang="ja-JP" altLang="en-US" sz="2400" dirty="0">
                <a:solidFill>
                  <a:srgbClr val="000000"/>
                </a:solidFill>
                <a:latin typeface="Osaka" charset="-128"/>
              </a:rPr>
              <a:t>ヒトを対象とする医学研究に関わる医師、その他の関係者に対する３７項目の倫理的原則</a:t>
            </a:r>
            <a:endParaRPr kumimoji="0" lang="en-US" altLang="ja-JP" sz="2400" dirty="0">
              <a:solidFill>
                <a:srgbClr val="000000"/>
              </a:solidFill>
              <a:latin typeface="Osaka" charset="-128"/>
            </a:endParaRPr>
          </a:p>
          <a:p>
            <a:pPr>
              <a:lnSpc>
                <a:spcPct val="90000"/>
              </a:lnSpc>
            </a:pPr>
            <a:r>
              <a:rPr kumimoji="0" lang="ja-JP" altLang="en-US" sz="2400" dirty="0">
                <a:solidFill>
                  <a:srgbClr val="000000"/>
                </a:solidFill>
                <a:latin typeface="Osaka" charset="-128"/>
              </a:rPr>
              <a:t>戦前～戦時下の非人道的医学研究への反省に基づく</a:t>
            </a:r>
          </a:p>
          <a:p>
            <a:pPr>
              <a:lnSpc>
                <a:spcPct val="90000"/>
              </a:lnSpc>
              <a:buFontTx/>
              <a:buNone/>
            </a:pPr>
            <a:endParaRPr lang="ja-JP" altLang="en-US" sz="3300" dirty="0">
              <a:latin typeface="Osaka" charset="-128"/>
            </a:endParaRPr>
          </a:p>
          <a:p>
            <a:pPr>
              <a:lnSpc>
                <a:spcPct val="90000"/>
              </a:lnSpc>
              <a:buFontTx/>
              <a:buNone/>
            </a:pPr>
            <a:r>
              <a:rPr lang="ja-JP" altLang="en-US" sz="3300" dirty="0">
                <a:latin typeface="Osaka" charset="-128"/>
              </a:rPr>
              <a:t>第</a:t>
            </a:r>
            <a:r>
              <a:rPr lang="en-US" altLang="ja-JP" sz="3300" dirty="0">
                <a:latin typeface="Osaka" charset="-128"/>
              </a:rPr>
              <a:t>8</a:t>
            </a:r>
            <a:r>
              <a:rPr lang="ja-JP" altLang="en-US" sz="3300" dirty="0">
                <a:latin typeface="Osaka" charset="-128"/>
              </a:rPr>
              <a:t>項</a:t>
            </a:r>
          </a:p>
          <a:p>
            <a:pPr>
              <a:lnSpc>
                <a:spcPct val="90000"/>
              </a:lnSpc>
              <a:buFontTx/>
              <a:buNone/>
            </a:pPr>
            <a:r>
              <a:rPr kumimoji="0" lang="ja-JP" altLang="en-US" sz="3300" dirty="0">
                <a:solidFill>
                  <a:srgbClr val="000000"/>
                </a:solidFill>
                <a:latin typeface="Osaka" charset="-128"/>
              </a:rPr>
              <a:t>　医学研究の主な目的は新しい知識を得ることであるが、</a:t>
            </a:r>
            <a:r>
              <a:rPr kumimoji="0" lang="ja-JP" altLang="en-US" sz="3300" u="sng" dirty="0">
                <a:solidFill>
                  <a:srgbClr val="FF0000"/>
                </a:solidFill>
                <a:latin typeface="Osaka" charset="-128"/>
              </a:rPr>
              <a:t>この目標は個々の被験者の権利および利益に優先することがあってはならない</a:t>
            </a:r>
            <a:r>
              <a:rPr kumimoji="0" lang="ja-JP" altLang="en-US" sz="3300" dirty="0">
                <a:solidFill>
                  <a:srgbClr val="000000"/>
                </a:solidFill>
                <a:latin typeface="Osaka" charset="-128"/>
              </a:rPr>
              <a:t>。</a:t>
            </a:r>
            <a:endParaRPr kumimoji="0" lang="ja-JP" altLang="en-US" sz="2900" dirty="0">
              <a:solidFill>
                <a:srgbClr val="000000"/>
              </a:solidFill>
              <a:latin typeface="Osaka" charset="-128"/>
            </a:endParaRPr>
          </a:p>
          <a:p>
            <a:pPr>
              <a:lnSpc>
                <a:spcPct val="90000"/>
              </a:lnSpc>
              <a:buFontTx/>
              <a:buNone/>
            </a:pPr>
            <a:endParaRPr kumimoji="0" lang="ja-JP" altLang="en-US" sz="2900" dirty="0">
              <a:solidFill>
                <a:srgbClr val="000000"/>
              </a:solidFill>
              <a:latin typeface="Osaka" charset="-128"/>
            </a:endParaRPr>
          </a:p>
          <a:p>
            <a:pPr>
              <a:lnSpc>
                <a:spcPct val="90000"/>
              </a:lnSpc>
              <a:buFontTx/>
              <a:buNone/>
            </a:pPr>
            <a:endParaRPr lang="en-US" altLang="ja-JP" sz="2500" dirty="0">
              <a:latin typeface="Osaka"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333375"/>
            <a:ext cx="8510587" cy="1366838"/>
          </a:xfrm>
        </p:spPr>
        <p:txBody>
          <a:bodyPr/>
          <a:lstStyle/>
          <a:p>
            <a:pPr fontAlgn="auto">
              <a:spcAft>
                <a:spcPts val="0"/>
              </a:spcAft>
              <a:defRPr/>
            </a:pPr>
            <a:r>
              <a:rPr kumimoji="0" lang="ja-JP" altLang="en-US" sz="3200" dirty="0">
                <a:latin typeface="Osaka" charset="0"/>
              </a:rPr>
              <a:t>医薬品の臨床試験の実施の基準に関する省令</a:t>
            </a:r>
            <a:r>
              <a:rPr kumimoji="0" lang="ja-JP" altLang="en-US" sz="2800" dirty="0">
                <a:latin typeface="Osaka" charset="0"/>
              </a:rPr>
              <a:t/>
            </a:r>
            <a:br>
              <a:rPr kumimoji="0" lang="ja-JP" altLang="en-US" sz="2800" dirty="0">
                <a:latin typeface="Osaka" charset="0"/>
              </a:rPr>
            </a:br>
            <a:r>
              <a:rPr kumimoji="0" lang="ja-JP" altLang="en-US" sz="2400" dirty="0">
                <a:latin typeface="Osaka" charset="0"/>
              </a:rPr>
              <a:t>（省令</a:t>
            </a:r>
            <a:r>
              <a:rPr kumimoji="0" lang="en-US" altLang="ja-JP" sz="2400" dirty="0">
                <a:latin typeface="Osaka" charset="0"/>
              </a:rPr>
              <a:t>GCP = good clinical practice 1997</a:t>
            </a:r>
            <a:r>
              <a:rPr kumimoji="0" lang="ja-JP" altLang="en-US" sz="2400" dirty="0">
                <a:latin typeface="Osaka" charset="0"/>
              </a:rPr>
              <a:t>年）</a:t>
            </a:r>
            <a:endParaRPr kumimoji="0" lang="ja-JP" altLang="en-US" sz="1800" b="1" i="1" dirty="0">
              <a:solidFill>
                <a:srgbClr val="000080"/>
              </a:solidFill>
              <a:latin typeface="Osaka" charset="0"/>
            </a:endParaRPr>
          </a:p>
        </p:txBody>
      </p:sp>
      <p:sp>
        <p:nvSpPr>
          <p:cNvPr id="167939" name="Rectangle 3"/>
          <p:cNvSpPr>
            <a:spLocks noGrp="1" noChangeArrowheads="1"/>
          </p:cNvSpPr>
          <p:nvPr>
            <p:ph idx="1"/>
          </p:nvPr>
        </p:nvSpPr>
        <p:spPr>
          <a:xfrm>
            <a:off x="769938" y="2038350"/>
            <a:ext cx="7772400" cy="4114800"/>
          </a:xfrm>
        </p:spPr>
        <p:txBody>
          <a:bodyPr/>
          <a:lstStyle/>
          <a:p>
            <a:pPr>
              <a:lnSpc>
                <a:spcPct val="90000"/>
              </a:lnSpc>
            </a:pPr>
            <a:r>
              <a:rPr lang="ja-JP" altLang="en-US" sz="2000" dirty="0"/>
              <a:t>ヘルシンキ宣言に基づいた倫理的、科学的な臨床試験の実施に関する詳しい基準が規定されている</a:t>
            </a:r>
            <a:r>
              <a:rPr lang="ja-JP" altLang="en-US" dirty="0"/>
              <a:t>。</a:t>
            </a:r>
            <a:endParaRPr lang="ja-JP" altLang="en-US" sz="2800" dirty="0"/>
          </a:p>
          <a:p>
            <a:pPr>
              <a:lnSpc>
                <a:spcPct val="40000"/>
              </a:lnSpc>
              <a:buFontTx/>
              <a:buNone/>
            </a:pPr>
            <a:endParaRPr kumimoji="0" lang="ja-JP" altLang="en-US" sz="1400" b="1" dirty="0">
              <a:solidFill>
                <a:srgbClr val="000080"/>
              </a:solidFill>
              <a:latin typeface="Osaka" charset="-128"/>
            </a:endParaRPr>
          </a:p>
          <a:p>
            <a:pPr lvl="2">
              <a:lnSpc>
                <a:spcPct val="40000"/>
              </a:lnSpc>
              <a:buFontTx/>
              <a:buNone/>
            </a:pPr>
            <a:endParaRPr kumimoji="0" lang="ja-JP" altLang="en-US" sz="1400" b="1" dirty="0">
              <a:solidFill>
                <a:srgbClr val="000080"/>
              </a:solidFill>
              <a:latin typeface="Osaka" charset="-128"/>
            </a:endParaRPr>
          </a:p>
          <a:p>
            <a:pPr lvl="2" algn="ctr">
              <a:lnSpc>
                <a:spcPct val="40000"/>
              </a:lnSpc>
              <a:buFontTx/>
              <a:buNone/>
            </a:pPr>
            <a:r>
              <a:rPr kumimoji="0" lang="ja-JP" altLang="en-US" sz="1400" b="1" dirty="0">
                <a:solidFill>
                  <a:srgbClr val="000080"/>
                </a:solidFill>
                <a:latin typeface="Osaka" charset="-128"/>
              </a:rPr>
              <a:t>目　　次　　　　　　　　　</a:t>
            </a:r>
          </a:p>
          <a:p>
            <a:pPr lvl="2">
              <a:lnSpc>
                <a:spcPct val="40000"/>
              </a:lnSpc>
              <a:buFontTx/>
              <a:buNone/>
            </a:pPr>
            <a:endParaRPr kumimoji="0" lang="ja-JP" altLang="en-US" sz="1400" b="1" dirty="0">
              <a:solidFill>
                <a:srgbClr val="000080"/>
              </a:solidFill>
              <a:latin typeface="Osaka" charset="-128"/>
            </a:endParaRPr>
          </a:p>
          <a:p>
            <a:pPr lvl="2">
              <a:lnSpc>
                <a:spcPct val="40000"/>
              </a:lnSpc>
              <a:buFontTx/>
              <a:buNone/>
            </a:pPr>
            <a:r>
              <a:rPr kumimoji="0" lang="ja-JP" altLang="en-US" sz="1400" dirty="0">
                <a:solidFill>
                  <a:srgbClr val="1001D7"/>
                </a:solidFill>
                <a:latin typeface="Osaka" charset="-128"/>
              </a:rPr>
              <a:t>第　一　章　総則 （第一条 </a:t>
            </a:r>
            <a:r>
              <a:rPr kumimoji="0" lang="en-US" altLang="ja-JP" sz="1400" dirty="0">
                <a:solidFill>
                  <a:srgbClr val="1001D7"/>
                </a:solidFill>
                <a:latin typeface="Osaka" charset="-128"/>
              </a:rPr>
              <a:t>〜 </a:t>
            </a:r>
            <a:r>
              <a:rPr kumimoji="0" lang="ja-JP" altLang="en-US" sz="1400" dirty="0">
                <a:solidFill>
                  <a:srgbClr val="1001D7"/>
                </a:solidFill>
                <a:latin typeface="Osaka" charset="-128"/>
              </a:rPr>
              <a:t>第三条）</a:t>
            </a:r>
          </a:p>
          <a:p>
            <a:pPr lvl="2">
              <a:lnSpc>
                <a:spcPct val="40000"/>
              </a:lnSpc>
              <a:buFontTx/>
              <a:buNone/>
            </a:pPr>
            <a:endParaRPr kumimoji="0" lang="ja-JP" altLang="en-US" sz="1400" dirty="0">
              <a:solidFill>
                <a:srgbClr val="1001D7"/>
              </a:solidFill>
              <a:latin typeface="Osaka" charset="-128"/>
            </a:endParaRPr>
          </a:p>
          <a:p>
            <a:pPr lvl="2">
              <a:lnSpc>
                <a:spcPct val="40000"/>
              </a:lnSpc>
              <a:buFontTx/>
              <a:buNone/>
            </a:pPr>
            <a:r>
              <a:rPr kumimoji="0" lang="ja-JP" altLang="en-US" sz="1400" dirty="0">
                <a:solidFill>
                  <a:srgbClr val="1001D7"/>
                </a:solidFill>
                <a:latin typeface="Osaka" charset="-128"/>
              </a:rPr>
              <a:t>第　ニ　章　治験の準備に関する基準 （第四条 </a:t>
            </a:r>
            <a:r>
              <a:rPr kumimoji="0" lang="en-US" altLang="ja-JP" sz="1400" dirty="0">
                <a:solidFill>
                  <a:srgbClr val="1001D7"/>
                </a:solidFill>
                <a:latin typeface="Osaka" charset="-128"/>
              </a:rPr>
              <a:t>〜 </a:t>
            </a:r>
            <a:r>
              <a:rPr kumimoji="0" lang="ja-JP" altLang="en-US" sz="1400" dirty="0">
                <a:solidFill>
                  <a:srgbClr val="1001D7"/>
                </a:solidFill>
                <a:latin typeface="Osaka" charset="-128"/>
              </a:rPr>
              <a:t>第十五条）</a:t>
            </a:r>
          </a:p>
          <a:p>
            <a:pPr lvl="2">
              <a:lnSpc>
                <a:spcPct val="40000"/>
              </a:lnSpc>
              <a:buFontTx/>
              <a:buNone/>
            </a:pPr>
            <a:endParaRPr kumimoji="0" lang="ja-JP" altLang="en-US" sz="1400" dirty="0">
              <a:solidFill>
                <a:srgbClr val="1001D7"/>
              </a:solidFill>
              <a:latin typeface="Osaka" charset="-128"/>
            </a:endParaRPr>
          </a:p>
          <a:p>
            <a:pPr lvl="2">
              <a:lnSpc>
                <a:spcPct val="40000"/>
              </a:lnSpc>
              <a:buFontTx/>
              <a:buNone/>
            </a:pPr>
            <a:r>
              <a:rPr kumimoji="0" lang="ja-JP" altLang="en-US" sz="1400" dirty="0">
                <a:solidFill>
                  <a:srgbClr val="1001D7"/>
                </a:solidFill>
                <a:latin typeface="Osaka" charset="-128"/>
              </a:rPr>
              <a:t>第　三　章　治験の管理に関する基準 （第十六条 </a:t>
            </a:r>
            <a:r>
              <a:rPr kumimoji="0" lang="en-US" altLang="ja-JP" sz="1400" dirty="0">
                <a:solidFill>
                  <a:srgbClr val="1001D7"/>
                </a:solidFill>
                <a:latin typeface="Osaka" charset="-128"/>
              </a:rPr>
              <a:t>〜 </a:t>
            </a:r>
            <a:r>
              <a:rPr kumimoji="0" lang="ja-JP" altLang="en-US" sz="1400" dirty="0">
                <a:solidFill>
                  <a:srgbClr val="1001D7"/>
                </a:solidFill>
                <a:latin typeface="Osaka" charset="-128"/>
              </a:rPr>
              <a:t>第二十六条）</a:t>
            </a:r>
          </a:p>
          <a:p>
            <a:pPr lvl="2">
              <a:lnSpc>
                <a:spcPct val="40000"/>
              </a:lnSpc>
              <a:buFontTx/>
              <a:buNone/>
            </a:pPr>
            <a:endParaRPr kumimoji="0" lang="ja-JP" altLang="en-US" sz="1400" dirty="0">
              <a:solidFill>
                <a:srgbClr val="1001D7"/>
              </a:solidFill>
              <a:latin typeface="Osaka" charset="-128"/>
            </a:endParaRPr>
          </a:p>
          <a:p>
            <a:pPr lvl="2">
              <a:lnSpc>
                <a:spcPct val="40000"/>
              </a:lnSpc>
              <a:buFontTx/>
              <a:buNone/>
            </a:pPr>
            <a:r>
              <a:rPr kumimoji="0" lang="ja-JP" altLang="en-US" sz="1400" dirty="0">
                <a:solidFill>
                  <a:srgbClr val="1001D7"/>
                </a:solidFill>
                <a:latin typeface="Osaka" charset="-128"/>
              </a:rPr>
              <a:t>第　四　章　治験を行う基準 （第二十七条 </a:t>
            </a:r>
            <a:r>
              <a:rPr kumimoji="0" lang="en-US" altLang="ja-JP" sz="1400" dirty="0">
                <a:solidFill>
                  <a:srgbClr val="1001D7"/>
                </a:solidFill>
                <a:latin typeface="Osaka" charset="-128"/>
              </a:rPr>
              <a:t>〜 </a:t>
            </a:r>
            <a:r>
              <a:rPr kumimoji="0" lang="ja-JP" altLang="en-US" sz="1400" dirty="0">
                <a:solidFill>
                  <a:srgbClr val="1001D7"/>
                </a:solidFill>
                <a:latin typeface="Osaka" charset="-128"/>
              </a:rPr>
              <a:t>第五十五条）</a:t>
            </a:r>
          </a:p>
          <a:p>
            <a:pPr lvl="2">
              <a:lnSpc>
                <a:spcPct val="40000"/>
              </a:lnSpc>
              <a:buFontTx/>
              <a:buNone/>
            </a:pPr>
            <a:endParaRPr kumimoji="0" lang="ja-JP" altLang="en-US" sz="1400" dirty="0">
              <a:solidFill>
                <a:srgbClr val="1001D7"/>
              </a:solidFill>
              <a:latin typeface="Osaka" charset="-128"/>
            </a:endParaRPr>
          </a:p>
          <a:p>
            <a:pPr lvl="2">
              <a:lnSpc>
                <a:spcPct val="40000"/>
              </a:lnSpc>
              <a:buFontTx/>
              <a:buNone/>
            </a:pPr>
            <a:r>
              <a:rPr kumimoji="0" lang="ja-JP" altLang="en-US" sz="1400" dirty="0">
                <a:solidFill>
                  <a:srgbClr val="1001D7"/>
                </a:solidFill>
              </a:rPr>
              <a:t>  </a:t>
            </a:r>
            <a:r>
              <a:rPr kumimoji="0" lang="ja-JP" altLang="en-US" sz="1400" dirty="0">
                <a:solidFill>
                  <a:srgbClr val="1001D7"/>
                </a:solidFill>
                <a:latin typeface="Osaka" charset="-128"/>
              </a:rPr>
              <a:t>　  第一節　治験審査委員会 （第二十七条 </a:t>
            </a:r>
            <a:r>
              <a:rPr kumimoji="0" lang="en-US" altLang="ja-JP" sz="1400" dirty="0">
                <a:solidFill>
                  <a:srgbClr val="1001D7"/>
                </a:solidFill>
                <a:latin typeface="Osaka" charset="-128"/>
              </a:rPr>
              <a:t>〜 </a:t>
            </a:r>
            <a:r>
              <a:rPr kumimoji="0" lang="ja-JP" altLang="en-US" sz="1400" dirty="0">
                <a:solidFill>
                  <a:srgbClr val="1001D7"/>
                </a:solidFill>
                <a:latin typeface="Osaka" charset="-128"/>
              </a:rPr>
              <a:t>第三十四条）</a:t>
            </a:r>
          </a:p>
          <a:p>
            <a:pPr lvl="2">
              <a:lnSpc>
                <a:spcPct val="40000"/>
              </a:lnSpc>
              <a:buFontTx/>
              <a:buNone/>
            </a:pPr>
            <a:endParaRPr kumimoji="0" lang="ja-JP" altLang="en-US" sz="1400" dirty="0">
              <a:solidFill>
                <a:srgbClr val="1001D7"/>
              </a:solidFill>
              <a:latin typeface="Osaka" charset="-128"/>
            </a:endParaRPr>
          </a:p>
          <a:p>
            <a:pPr lvl="2">
              <a:lnSpc>
                <a:spcPct val="40000"/>
              </a:lnSpc>
              <a:buFontTx/>
              <a:buNone/>
            </a:pPr>
            <a:r>
              <a:rPr kumimoji="0" lang="ja-JP" altLang="en-US" sz="1400" dirty="0">
                <a:solidFill>
                  <a:srgbClr val="1001D7"/>
                </a:solidFill>
              </a:rPr>
              <a:t>  </a:t>
            </a:r>
            <a:r>
              <a:rPr kumimoji="0" lang="ja-JP" altLang="en-US" sz="1400" dirty="0">
                <a:solidFill>
                  <a:srgbClr val="1001D7"/>
                </a:solidFill>
                <a:latin typeface="Osaka" charset="-128"/>
              </a:rPr>
              <a:t>　  第二節　実施医療機関 （第三十五条 </a:t>
            </a:r>
            <a:r>
              <a:rPr kumimoji="0" lang="en-US" altLang="ja-JP" sz="1400" dirty="0">
                <a:solidFill>
                  <a:srgbClr val="1001D7"/>
                </a:solidFill>
                <a:latin typeface="Osaka" charset="-128"/>
              </a:rPr>
              <a:t>〜 </a:t>
            </a:r>
            <a:r>
              <a:rPr kumimoji="0" lang="ja-JP" altLang="en-US" sz="1400" dirty="0">
                <a:solidFill>
                  <a:srgbClr val="1001D7"/>
                </a:solidFill>
                <a:latin typeface="Osaka" charset="-128"/>
              </a:rPr>
              <a:t>第四十一条）</a:t>
            </a:r>
          </a:p>
          <a:p>
            <a:pPr lvl="2">
              <a:lnSpc>
                <a:spcPct val="40000"/>
              </a:lnSpc>
              <a:buFontTx/>
              <a:buNone/>
            </a:pPr>
            <a:endParaRPr kumimoji="0" lang="ja-JP" altLang="en-US" sz="1400" dirty="0">
              <a:solidFill>
                <a:srgbClr val="1001D7"/>
              </a:solidFill>
              <a:latin typeface="Osaka" charset="-128"/>
            </a:endParaRPr>
          </a:p>
          <a:p>
            <a:pPr lvl="2">
              <a:lnSpc>
                <a:spcPct val="40000"/>
              </a:lnSpc>
              <a:buFontTx/>
              <a:buNone/>
            </a:pPr>
            <a:r>
              <a:rPr kumimoji="0" lang="ja-JP" altLang="en-US" sz="1400" dirty="0">
                <a:solidFill>
                  <a:srgbClr val="1001D7"/>
                </a:solidFill>
              </a:rPr>
              <a:t>  </a:t>
            </a:r>
            <a:r>
              <a:rPr kumimoji="0" lang="ja-JP" altLang="en-US" sz="1400" dirty="0">
                <a:solidFill>
                  <a:srgbClr val="1001D7"/>
                </a:solidFill>
                <a:latin typeface="Osaka" charset="-128"/>
              </a:rPr>
              <a:t>　  第三節　治験責任医師 （第四十二条 </a:t>
            </a:r>
            <a:r>
              <a:rPr kumimoji="0" lang="en-US" altLang="ja-JP" sz="1400" dirty="0">
                <a:solidFill>
                  <a:srgbClr val="1001D7"/>
                </a:solidFill>
                <a:latin typeface="Osaka" charset="-128"/>
              </a:rPr>
              <a:t>〜 </a:t>
            </a:r>
            <a:r>
              <a:rPr kumimoji="0" lang="ja-JP" altLang="en-US" sz="1400" dirty="0">
                <a:solidFill>
                  <a:srgbClr val="1001D7"/>
                </a:solidFill>
                <a:latin typeface="Osaka" charset="-128"/>
              </a:rPr>
              <a:t>第四十九条）</a:t>
            </a:r>
          </a:p>
          <a:p>
            <a:pPr lvl="2">
              <a:lnSpc>
                <a:spcPct val="40000"/>
              </a:lnSpc>
              <a:buFontTx/>
              <a:buNone/>
            </a:pPr>
            <a:endParaRPr kumimoji="0" lang="ja-JP" altLang="en-US" sz="1400" dirty="0">
              <a:solidFill>
                <a:srgbClr val="1001D7"/>
              </a:solidFill>
              <a:latin typeface="Osaka" charset="-128"/>
            </a:endParaRPr>
          </a:p>
          <a:p>
            <a:pPr lvl="2">
              <a:lnSpc>
                <a:spcPct val="40000"/>
              </a:lnSpc>
              <a:buFontTx/>
              <a:buNone/>
            </a:pPr>
            <a:r>
              <a:rPr kumimoji="0" lang="ja-JP" altLang="en-US" sz="1400" dirty="0">
                <a:solidFill>
                  <a:srgbClr val="1001D7"/>
                </a:solidFill>
              </a:rPr>
              <a:t>  </a:t>
            </a:r>
            <a:r>
              <a:rPr kumimoji="0" lang="ja-JP" altLang="en-US" sz="1400" dirty="0">
                <a:solidFill>
                  <a:srgbClr val="1001D7"/>
                </a:solidFill>
                <a:latin typeface="Osaka" charset="-128"/>
              </a:rPr>
              <a:t>　  第四節　被験者の同意 （第五十条 </a:t>
            </a:r>
            <a:r>
              <a:rPr kumimoji="0" lang="en-US" altLang="ja-JP" sz="1400" dirty="0">
                <a:solidFill>
                  <a:srgbClr val="1001D7"/>
                </a:solidFill>
                <a:latin typeface="Osaka" charset="-128"/>
              </a:rPr>
              <a:t>〜 </a:t>
            </a:r>
            <a:r>
              <a:rPr kumimoji="0" lang="ja-JP" altLang="en-US" sz="1400" dirty="0">
                <a:solidFill>
                  <a:srgbClr val="1001D7"/>
                </a:solidFill>
                <a:latin typeface="Osaka" charset="-128"/>
              </a:rPr>
              <a:t>第五十五条）</a:t>
            </a:r>
          </a:p>
          <a:p>
            <a:pPr lvl="2">
              <a:lnSpc>
                <a:spcPct val="40000"/>
              </a:lnSpc>
              <a:buFontTx/>
              <a:buNone/>
            </a:pPr>
            <a:endParaRPr kumimoji="0" lang="ja-JP" altLang="en-US" sz="1400" dirty="0">
              <a:solidFill>
                <a:srgbClr val="1001D7"/>
              </a:solidFill>
              <a:latin typeface="Osaka" charset="-128"/>
            </a:endParaRPr>
          </a:p>
          <a:p>
            <a:pPr lvl="2">
              <a:lnSpc>
                <a:spcPct val="40000"/>
              </a:lnSpc>
              <a:buFontTx/>
              <a:buNone/>
            </a:pPr>
            <a:r>
              <a:rPr kumimoji="0" lang="ja-JP" altLang="en-US" sz="1400" dirty="0">
                <a:solidFill>
                  <a:srgbClr val="1001D7"/>
                </a:solidFill>
                <a:latin typeface="Osaka" charset="-128"/>
              </a:rPr>
              <a:t>第　五　章　再審査等の資料の基準 （第五十六条）</a:t>
            </a:r>
          </a:p>
          <a:p>
            <a:pPr lvl="2">
              <a:lnSpc>
                <a:spcPct val="40000"/>
              </a:lnSpc>
              <a:buFontTx/>
              <a:buNone/>
            </a:pPr>
            <a:endParaRPr kumimoji="0" lang="ja-JP" altLang="en-US" sz="1400" dirty="0">
              <a:solidFill>
                <a:srgbClr val="1001D7"/>
              </a:solidFill>
              <a:latin typeface="Osaka" charset="-128"/>
            </a:endParaRPr>
          </a:p>
          <a:p>
            <a:pPr lvl="2">
              <a:lnSpc>
                <a:spcPct val="40000"/>
              </a:lnSpc>
              <a:buFontTx/>
              <a:buNone/>
            </a:pPr>
            <a:r>
              <a:rPr kumimoji="0" lang="ja-JP" altLang="en-US" sz="1400" dirty="0">
                <a:solidFill>
                  <a:srgbClr val="1001D7"/>
                </a:solidFill>
                <a:latin typeface="Osaka" charset="-128"/>
              </a:rPr>
              <a:t>第　六　章　治験の依頼等の基準 （第五十七条 </a:t>
            </a:r>
            <a:r>
              <a:rPr kumimoji="0" lang="en-US" altLang="ja-JP" sz="1400" dirty="0">
                <a:solidFill>
                  <a:srgbClr val="1001D7"/>
                </a:solidFill>
                <a:latin typeface="Osaka" charset="-128"/>
              </a:rPr>
              <a:t>〜 </a:t>
            </a:r>
            <a:r>
              <a:rPr kumimoji="0" lang="ja-JP" altLang="en-US" sz="1400" dirty="0">
                <a:solidFill>
                  <a:srgbClr val="1001D7"/>
                </a:solidFill>
                <a:latin typeface="Osaka" charset="-128"/>
              </a:rPr>
              <a:t>第五十九条）</a:t>
            </a:r>
          </a:p>
          <a:p>
            <a:pPr lvl="2">
              <a:lnSpc>
                <a:spcPct val="40000"/>
              </a:lnSpc>
              <a:buFontTx/>
              <a:buNone/>
            </a:pPr>
            <a:endParaRPr kumimoji="0" lang="ja-JP" altLang="en-US" sz="1400" dirty="0">
              <a:solidFill>
                <a:srgbClr val="1001D7"/>
              </a:solidFill>
              <a:latin typeface="Osaka" charset="-128"/>
            </a:endParaRPr>
          </a:p>
          <a:p>
            <a:pPr lvl="2">
              <a:lnSpc>
                <a:spcPct val="40000"/>
              </a:lnSpc>
              <a:buFontTx/>
              <a:buNone/>
            </a:pPr>
            <a:r>
              <a:rPr kumimoji="0" lang="ja-JP" altLang="en-US" sz="1400" dirty="0">
                <a:solidFill>
                  <a:srgbClr val="1001D7"/>
                </a:solidFill>
                <a:latin typeface="Osaka" charset="-128"/>
              </a:rPr>
              <a:t>附　　　則</a:t>
            </a:r>
          </a:p>
        </p:txBody>
      </p:sp>
      <p:sp>
        <p:nvSpPr>
          <p:cNvPr id="83972" name="Rectangle 4"/>
          <p:cNvSpPr>
            <a:spLocks noChangeArrowheads="1"/>
          </p:cNvSpPr>
          <p:nvPr/>
        </p:nvSpPr>
        <p:spPr bwMode="auto">
          <a:xfrm>
            <a:off x="1493838" y="2867025"/>
            <a:ext cx="5659437" cy="3333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601968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68313" y="333374"/>
            <a:ext cx="8229600" cy="719361"/>
          </a:xfrm>
        </p:spPr>
        <p:txBody>
          <a:bodyPr>
            <a:normAutofit/>
          </a:bodyPr>
          <a:lstStyle/>
          <a:p>
            <a:pPr algn="ctr" eaLnBrk="1" fontAlgn="auto" hangingPunct="1">
              <a:spcAft>
                <a:spcPts val="0"/>
              </a:spcAft>
              <a:defRPr/>
            </a:pPr>
            <a:r>
              <a:rPr lang="ja-JP" altLang="en-US" sz="4000" dirty="0"/>
              <a:t>「</a:t>
            </a:r>
            <a:r>
              <a:rPr lang="en-US" altLang="ja-JP" sz="4000" dirty="0"/>
              <a:t>GCP</a:t>
            </a:r>
            <a:r>
              <a:rPr lang="ja-JP" altLang="en-US" sz="4000" dirty="0"/>
              <a:t>」制定の経緯</a:t>
            </a:r>
          </a:p>
        </p:txBody>
      </p:sp>
      <p:sp>
        <p:nvSpPr>
          <p:cNvPr id="167939" name="Rectangle 3"/>
          <p:cNvSpPr>
            <a:spLocks noGrp="1" noChangeArrowheads="1"/>
          </p:cNvSpPr>
          <p:nvPr>
            <p:ph sz="quarter" idx="1"/>
          </p:nvPr>
        </p:nvSpPr>
        <p:spPr>
          <a:xfrm>
            <a:off x="468313" y="1628775"/>
            <a:ext cx="8229600" cy="4857750"/>
          </a:xfrm>
        </p:spPr>
        <p:txBody>
          <a:bodyPr>
            <a:normAutofit/>
          </a:bodyPr>
          <a:lstStyle/>
          <a:p>
            <a:pPr marL="320040" indent="-320040" eaLnBrk="1" fontAlgn="auto" hangingPunct="1">
              <a:lnSpc>
                <a:spcPct val="80000"/>
              </a:lnSpc>
              <a:spcAft>
                <a:spcPts val="0"/>
              </a:spcAft>
              <a:buFontTx/>
              <a:buNone/>
              <a:defRPr/>
            </a:pPr>
            <a:r>
              <a:rPr lang="ja-JP" altLang="en-US" sz="2400" dirty="0"/>
              <a:t>従来は各国の裁量で管理。日本は海外から薬剤や技術を輸入する立場であった。</a:t>
            </a:r>
          </a:p>
          <a:p>
            <a:pPr marL="320040" indent="-320040" eaLnBrk="1" fontAlgn="auto" hangingPunct="1">
              <a:lnSpc>
                <a:spcPct val="80000"/>
              </a:lnSpc>
              <a:spcAft>
                <a:spcPts val="0"/>
              </a:spcAft>
              <a:buFont typeface="Wingdings"/>
              <a:buChar char=""/>
              <a:defRPr/>
            </a:pPr>
            <a:endParaRPr lang="en-US" altLang="ja-JP" sz="2400" dirty="0"/>
          </a:p>
          <a:p>
            <a:pPr marL="320040" indent="-320040" eaLnBrk="1" fontAlgn="auto" hangingPunct="1">
              <a:lnSpc>
                <a:spcPct val="80000"/>
              </a:lnSpc>
              <a:spcAft>
                <a:spcPts val="0"/>
              </a:spcAft>
              <a:buFont typeface="Wingdings"/>
              <a:buChar char=""/>
              <a:defRPr/>
            </a:pPr>
            <a:r>
              <a:rPr lang="en-US" altLang="ja-JP" sz="2400" dirty="0"/>
              <a:t>1949</a:t>
            </a:r>
            <a:r>
              <a:rPr lang="ja-JP" altLang="en-US" sz="2400" dirty="0"/>
              <a:t>年　世界的な医療検討会議（</a:t>
            </a:r>
            <a:r>
              <a:rPr lang="en-US" altLang="ja-JP" sz="2400" dirty="0"/>
              <a:t>CIOMS</a:t>
            </a:r>
            <a:r>
              <a:rPr lang="ja-JP" altLang="en-US" sz="2400" dirty="0"/>
              <a:t>）が設立</a:t>
            </a:r>
          </a:p>
          <a:p>
            <a:pPr marL="640080" lvl="1" indent="-274320" eaLnBrk="1" fontAlgn="auto" hangingPunct="1">
              <a:lnSpc>
                <a:spcPct val="80000"/>
              </a:lnSpc>
              <a:spcAft>
                <a:spcPts val="0"/>
              </a:spcAft>
              <a:buFont typeface="Wingdings 2"/>
              <a:buChar char=""/>
              <a:defRPr/>
            </a:pPr>
            <a:r>
              <a:rPr lang="ja-JP" altLang="en-US" sz="2000" dirty="0"/>
              <a:t>国際的な医学研究や情報交換を開始</a:t>
            </a:r>
          </a:p>
          <a:p>
            <a:pPr marL="320040" indent="-320040" eaLnBrk="1" fontAlgn="auto" hangingPunct="1">
              <a:lnSpc>
                <a:spcPct val="80000"/>
              </a:lnSpc>
              <a:spcAft>
                <a:spcPts val="0"/>
              </a:spcAft>
              <a:buFont typeface="Wingdings"/>
              <a:buChar char=""/>
              <a:defRPr/>
            </a:pPr>
            <a:endParaRPr lang="ja-JP" altLang="en-US" sz="2400" dirty="0"/>
          </a:p>
          <a:p>
            <a:pPr marL="320040" indent="-320040" eaLnBrk="1" fontAlgn="auto" hangingPunct="1">
              <a:lnSpc>
                <a:spcPct val="80000"/>
              </a:lnSpc>
              <a:spcAft>
                <a:spcPts val="0"/>
              </a:spcAft>
              <a:buFont typeface="Wingdings"/>
              <a:buChar char=""/>
              <a:defRPr/>
            </a:pPr>
            <a:r>
              <a:rPr lang="en-US" altLang="ja-JP" sz="2400" dirty="0"/>
              <a:t>1991</a:t>
            </a:r>
            <a:r>
              <a:rPr lang="ja-JP" altLang="en-US" sz="2400" dirty="0"/>
              <a:t>年　第１回</a:t>
            </a:r>
            <a:r>
              <a:rPr lang="en-US" altLang="ja-JP" sz="2400" dirty="0"/>
              <a:t>ICH</a:t>
            </a:r>
            <a:r>
              <a:rPr lang="ja-JP" altLang="en-US" sz="2400" dirty="0"/>
              <a:t>会議（世界の製薬会社、行政などが集まる）開催</a:t>
            </a:r>
          </a:p>
          <a:p>
            <a:pPr marL="640080" lvl="1" indent="-274320" eaLnBrk="1" fontAlgn="auto" hangingPunct="1">
              <a:lnSpc>
                <a:spcPct val="80000"/>
              </a:lnSpc>
              <a:spcAft>
                <a:spcPts val="0"/>
              </a:spcAft>
              <a:buFont typeface="Wingdings 2"/>
              <a:buChar char=""/>
              <a:defRPr/>
            </a:pPr>
            <a:r>
              <a:rPr lang="en-US" altLang="ja-JP" sz="2000" dirty="0"/>
              <a:t>CIOMS</a:t>
            </a:r>
            <a:r>
              <a:rPr lang="ja-JP" altLang="en-US" sz="2000" dirty="0"/>
              <a:t>（</a:t>
            </a:r>
            <a:r>
              <a:rPr lang="en-US" altLang="ja-JP" sz="2000" dirty="0"/>
              <a:t>WHO</a:t>
            </a:r>
            <a:r>
              <a:rPr lang="ja-JP" altLang="en-US" sz="2000" dirty="0"/>
              <a:t>とユネスコの協賛</a:t>
            </a:r>
            <a:r>
              <a:rPr lang="en-US" altLang="ja-JP" sz="2000" dirty="0"/>
              <a:t>NPO</a:t>
            </a:r>
            <a:r>
              <a:rPr lang="ja-JP" altLang="en-US" sz="2000" dirty="0"/>
              <a:t>）の呼びかけによる</a:t>
            </a:r>
          </a:p>
          <a:p>
            <a:pPr marL="640080" lvl="1" indent="-274320" eaLnBrk="1" fontAlgn="auto" hangingPunct="1">
              <a:lnSpc>
                <a:spcPct val="80000"/>
              </a:lnSpc>
              <a:spcAft>
                <a:spcPts val="0"/>
              </a:spcAft>
              <a:buFont typeface="Wingdings 2"/>
              <a:buChar char=""/>
              <a:defRPr/>
            </a:pPr>
            <a:r>
              <a:rPr lang="ja-JP" altLang="en-US" sz="2000" dirty="0"/>
              <a:t>国際的な医薬品情報交流が可能となる</a:t>
            </a:r>
          </a:p>
          <a:p>
            <a:pPr marL="320040" indent="-320040" eaLnBrk="1" fontAlgn="auto" hangingPunct="1">
              <a:lnSpc>
                <a:spcPct val="80000"/>
              </a:lnSpc>
              <a:spcAft>
                <a:spcPts val="0"/>
              </a:spcAft>
              <a:buFont typeface="Wingdings"/>
              <a:buChar char=""/>
              <a:defRPr/>
            </a:pPr>
            <a:r>
              <a:rPr lang="en-US" altLang="ja-JP" sz="2400" dirty="0"/>
              <a:t>1996</a:t>
            </a:r>
            <a:r>
              <a:rPr lang="ja-JP" altLang="en-US" sz="2400" dirty="0"/>
              <a:t>年　</a:t>
            </a:r>
            <a:r>
              <a:rPr lang="en-US" altLang="ja-JP" sz="2400" dirty="0"/>
              <a:t>ICH-GCP</a:t>
            </a:r>
            <a:r>
              <a:rPr lang="ja-JP" altLang="en-US" sz="2400" dirty="0"/>
              <a:t>合意</a:t>
            </a:r>
          </a:p>
          <a:p>
            <a:pPr marL="320040" indent="-320040" eaLnBrk="1" fontAlgn="auto" hangingPunct="1">
              <a:lnSpc>
                <a:spcPct val="80000"/>
              </a:lnSpc>
              <a:spcAft>
                <a:spcPts val="0"/>
              </a:spcAft>
              <a:buFont typeface="Wingdings"/>
              <a:buChar char=""/>
              <a:defRPr/>
            </a:pPr>
            <a:endParaRPr lang="en-US" altLang="ja-JP" sz="2400" dirty="0"/>
          </a:p>
          <a:p>
            <a:pPr marL="320040" indent="-320040" eaLnBrk="1" fontAlgn="auto" hangingPunct="1">
              <a:lnSpc>
                <a:spcPct val="80000"/>
              </a:lnSpc>
              <a:spcAft>
                <a:spcPts val="0"/>
              </a:spcAft>
              <a:buFont typeface="Wingdings"/>
              <a:buChar char=""/>
              <a:defRPr/>
            </a:pPr>
            <a:r>
              <a:rPr lang="en-US" altLang="ja-JP" sz="2400" dirty="0"/>
              <a:t>1997</a:t>
            </a:r>
            <a:r>
              <a:rPr lang="ja-JP" altLang="en-US" sz="2400" dirty="0"/>
              <a:t>年　日本の</a:t>
            </a:r>
            <a:r>
              <a:rPr lang="en-US" altLang="ja-JP" sz="2400" dirty="0"/>
              <a:t>GCP</a:t>
            </a:r>
            <a:r>
              <a:rPr lang="ja-JP" altLang="en-US" sz="2400" dirty="0"/>
              <a:t>省令が発令</a:t>
            </a:r>
          </a:p>
          <a:p>
            <a:pPr marL="320040" indent="-320040" eaLnBrk="1" fontAlgn="auto" hangingPunct="1">
              <a:lnSpc>
                <a:spcPct val="80000"/>
              </a:lnSpc>
              <a:spcAft>
                <a:spcPts val="0"/>
              </a:spcAft>
              <a:buFont typeface="Wingdings"/>
              <a:buChar char=""/>
              <a:defRPr/>
            </a:pPr>
            <a:endParaRPr lang="en-US" altLang="ja-JP" sz="2400" dirty="0"/>
          </a:p>
        </p:txBody>
      </p:sp>
      <p:sp>
        <p:nvSpPr>
          <p:cNvPr id="245764" name="AutoShape 4"/>
          <p:cNvSpPr>
            <a:spLocks noChangeArrowheads="1"/>
          </p:cNvSpPr>
          <p:nvPr/>
        </p:nvSpPr>
        <p:spPr bwMode="auto">
          <a:xfrm>
            <a:off x="323529" y="5085184"/>
            <a:ext cx="5112568" cy="1152525"/>
          </a:xfrm>
          <a:prstGeom prst="roundRect">
            <a:avLst>
              <a:gd name="adj" fmla="val 16667"/>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テキスト ボックス 1">
            <a:extLst>
              <a:ext uri="{FF2B5EF4-FFF2-40B4-BE49-F238E27FC236}">
                <a16:creationId xmlns:a16="http://schemas.microsoft.com/office/drawing/2014/main" xmlns="" id="{79C1F349-9D42-4230-8329-C63A35A55C8E}"/>
              </a:ext>
            </a:extLst>
          </p:cNvPr>
          <p:cNvSpPr txBox="1"/>
          <p:nvPr/>
        </p:nvSpPr>
        <p:spPr>
          <a:xfrm>
            <a:off x="5076056" y="5369058"/>
            <a:ext cx="3126177" cy="584775"/>
          </a:xfrm>
          <a:prstGeom prst="rect">
            <a:avLst/>
          </a:prstGeom>
          <a:solidFill>
            <a:schemeClr val="bg1"/>
          </a:solidFill>
        </p:spPr>
        <p:txBody>
          <a:bodyPr wrap="none" rtlCol="0">
            <a:spAutoFit/>
          </a:bodyPr>
          <a:lstStyle/>
          <a:p>
            <a:r>
              <a:rPr kumimoji="1" lang="en-US" altLang="ja-JP" sz="3200" dirty="0">
                <a:solidFill>
                  <a:srgbClr val="FF0000"/>
                </a:solidFill>
              </a:rPr>
              <a:t>GCP</a:t>
            </a:r>
            <a:r>
              <a:rPr kumimoji="1" lang="ja-JP" altLang="en-US" sz="3200" dirty="0">
                <a:solidFill>
                  <a:srgbClr val="FF0000"/>
                </a:solidFill>
              </a:rPr>
              <a:t>は世界標準</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4"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B0B61C7-1B50-452C-80BC-B39DFBFECBD3}"/>
              </a:ext>
            </a:extLst>
          </p:cNvPr>
          <p:cNvSpPr>
            <a:spLocks noGrp="1"/>
          </p:cNvSpPr>
          <p:nvPr>
            <p:ph type="title"/>
          </p:nvPr>
        </p:nvSpPr>
        <p:spPr>
          <a:xfrm>
            <a:off x="800100" y="457200"/>
            <a:ext cx="8229600" cy="1143000"/>
          </a:xfrm>
        </p:spPr>
        <p:txBody>
          <a:bodyPr/>
          <a:lstStyle/>
          <a:p>
            <a:r>
              <a:rPr lang="ja-JP" altLang="en-US" sz="4000" dirty="0"/>
              <a:t>「保険承認された標準的治療」とは？</a:t>
            </a:r>
            <a:endParaRPr kumimoji="1" lang="ja-JP" altLang="en-US" sz="4000" dirty="0"/>
          </a:p>
        </p:txBody>
      </p:sp>
      <p:sp>
        <p:nvSpPr>
          <p:cNvPr id="3" name="コンテンツ プレースホルダー 2">
            <a:extLst>
              <a:ext uri="{FF2B5EF4-FFF2-40B4-BE49-F238E27FC236}">
                <a16:creationId xmlns:a16="http://schemas.microsoft.com/office/drawing/2014/main" xmlns="" id="{A18DA68F-F114-4E0B-8A2F-770663455EC5}"/>
              </a:ext>
            </a:extLst>
          </p:cNvPr>
          <p:cNvSpPr>
            <a:spLocks noGrp="1"/>
          </p:cNvSpPr>
          <p:nvPr>
            <p:ph idx="1"/>
          </p:nvPr>
        </p:nvSpPr>
        <p:spPr>
          <a:xfrm>
            <a:off x="683568" y="1600200"/>
            <a:ext cx="8003232" cy="4853136"/>
          </a:xfrm>
        </p:spPr>
        <p:txBody>
          <a:bodyPr/>
          <a:lstStyle/>
          <a:p>
            <a:r>
              <a:rPr kumimoji="1" lang="ja-JP" altLang="en-US" dirty="0"/>
              <a:t>治験の結果で審査され</a:t>
            </a:r>
            <a:r>
              <a:rPr lang="ja-JP" altLang="en-US" dirty="0"/>
              <a:t>て承認</a:t>
            </a:r>
            <a:endParaRPr kumimoji="1" lang="en-US" altLang="ja-JP" dirty="0"/>
          </a:p>
          <a:p>
            <a:pPr lvl="1"/>
            <a:r>
              <a:rPr lang="en-US" altLang="ja-JP" dirty="0"/>
              <a:t>PMDA</a:t>
            </a:r>
            <a:r>
              <a:rPr lang="ja-JP" altLang="en-US" dirty="0"/>
              <a:t>による厳しい審査と評価</a:t>
            </a:r>
            <a:endParaRPr lang="en-US" altLang="ja-JP" dirty="0"/>
          </a:p>
          <a:p>
            <a:pPr lvl="1"/>
            <a:r>
              <a:rPr lang="ja-JP" altLang="en-US" dirty="0"/>
              <a:t>世界標準</a:t>
            </a:r>
            <a:r>
              <a:rPr kumimoji="1" lang="ja-JP" altLang="en-US" dirty="0"/>
              <a:t>に準拠した適正な臨床試験で評価</a:t>
            </a:r>
            <a:endParaRPr kumimoji="1" lang="en-US" altLang="ja-JP" dirty="0"/>
          </a:p>
          <a:p>
            <a:endParaRPr lang="en-US" altLang="ja-JP" dirty="0"/>
          </a:p>
          <a:p>
            <a:r>
              <a:rPr kumimoji="1" lang="ja-JP" altLang="en-US" dirty="0"/>
              <a:t>国民全体に提供することを国が</a:t>
            </a:r>
            <a:r>
              <a:rPr lang="ja-JP" altLang="en-US" dirty="0"/>
              <a:t>責任を持つ</a:t>
            </a:r>
            <a:endParaRPr kumimoji="1" lang="en-US" altLang="ja-JP" dirty="0"/>
          </a:p>
          <a:p>
            <a:endParaRPr lang="en-US" altLang="ja-JP" dirty="0"/>
          </a:p>
          <a:p>
            <a:pPr>
              <a:buClr>
                <a:srgbClr val="FF0000"/>
              </a:buClr>
              <a:buFont typeface="Wingdings" panose="05000000000000000000" pitchFamily="2" charset="2"/>
              <a:buChar char="Ø"/>
            </a:pPr>
            <a:r>
              <a:rPr lang="ja-JP" altLang="en-US" dirty="0">
                <a:solidFill>
                  <a:srgbClr val="FF0000"/>
                </a:solidFill>
              </a:rPr>
              <a:t>「標準」とは「現時点で最良」を意味；医療は万人に平等に施されるのが原則</a:t>
            </a:r>
            <a:endParaRPr lang="en-US" altLang="ja-JP" dirty="0">
              <a:solidFill>
                <a:srgbClr val="FF0000"/>
              </a:solidFill>
            </a:endParaRPr>
          </a:p>
        </p:txBody>
      </p:sp>
      <p:sp>
        <p:nvSpPr>
          <p:cNvPr id="4" name="スライド番号プレースホルダー 3">
            <a:extLst>
              <a:ext uri="{FF2B5EF4-FFF2-40B4-BE49-F238E27FC236}">
                <a16:creationId xmlns:a16="http://schemas.microsoft.com/office/drawing/2014/main" xmlns="" id="{2382CDE5-75B8-42F6-A63F-4430BDD71071}"/>
              </a:ext>
            </a:extLst>
          </p:cNvPr>
          <p:cNvSpPr>
            <a:spLocks noGrp="1"/>
          </p:cNvSpPr>
          <p:nvPr>
            <p:ph type="sldNum" sz="quarter" idx="12"/>
          </p:nvPr>
        </p:nvSpPr>
        <p:spPr/>
        <p:txBody>
          <a:bodyPr/>
          <a:lstStyle/>
          <a:p>
            <a:pPr>
              <a:defRPr/>
            </a:pPr>
            <a:fld id="{119E9630-22E8-4EF1-BDC5-4BE366BF08E9}" type="slidenum">
              <a:rPr lang="ja-JP" altLang="en-US" smtClean="0">
                <a:solidFill>
                  <a:prstClr val="black">
                    <a:tint val="75000"/>
                  </a:prstClr>
                </a:solidFill>
              </a:rPr>
              <a:pPr>
                <a:defRPr/>
              </a:pPr>
              <a:t>19</a:t>
            </a:fld>
            <a:endParaRPr lang="ja-JP" altLang="en-US">
              <a:solidFill>
                <a:prstClr val="black">
                  <a:tint val="75000"/>
                </a:prstClr>
              </a:solidFill>
            </a:endParaRPr>
          </a:p>
        </p:txBody>
      </p:sp>
    </p:spTree>
    <p:extLst>
      <p:ext uri="{BB962C8B-B14F-4D97-AF65-F5344CB8AC3E}">
        <p14:creationId xmlns:p14="http://schemas.microsoft.com/office/powerpoint/2010/main" val="2208932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Text Box 3"/>
          <p:cNvSpPr txBox="1">
            <a:spLocks noChangeArrowheads="1"/>
          </p:cNvSpPr>
          <p:nvPr/>
        </p:nvSpPr>
        <p:spPr bwMode="auto">
          <a:xfrm>
            <a:off x="1763713" y="476250"/>
            <a:ext cx="52742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3200" dirty="0">
                <a:solidFill>
                  <a:prstClr val="black"/>
                </a:solidFill>
              </a:rPr>
              <a:t>実診療での糖尿病治療・管理</a:t>
            </a:r>
          </a:p>
        </p:txBody>
      </p:sp>
      <p:sp>
        <p:nvSpPr>
          <p:cNvPr id="143366" name="Text Box 4"/>
          <p:cNvSpPr txBox="1">
            <a:spLocks noChangeArrowheads="1"/>
          </p:cNvSpPr>
          <p:nvPr/>
        </p:nvSpPr>
        <p:spPr bwMode="auto">
          <a:xfrm>
            <a:off x="195437" y="5180211"/>
            <a:ext cx="25204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dirty="0">
                <a:solidFill>
                  <a:prstClr val="black"/>
                </a:solidFill>
              </a:rPr>
              <a:t>インスリンは血糖降下作用があるという発見</a:t>
            </a:r>
            <a:endParaRPr lang="en-US" altLang="ja-JP" dirty="0">
              <a:solidFill>
                <a:prstClr val="black"/>
              </a:solidFill>
            </a:endParaRPr>
          </a:p>
          <a:p>
            <a:pPr eaLnBrk="1" hangingPunct="1"/>
            <a:r>
              <a:rPr lang="ja-JP" altLang="en-US" dirty="0">
                <a:solidFill>
                  <a:prstClr val="black"/>
                </a:solidFill>
              </a:rPr>
              <a:t>糖尿病治療に利用できるという仮説</a:t>
            </a:r>
          </a:p>
        </p:txBody>
      </p:sp>
      <p:sp>
        <p:nvSpPr>
          <p:cNvPr id="143369" name="Rectangle 7"/>
          <p:cNvSpPr>
            <a:spLocks noChangeArrowheads="1"/>
          </p:cNvSpPr>
          <p:nvPr/>
        </p:nvSpPr>
        <p:spPr bwMode="auto">
          <a:xfrm>
            <a:off x="179388" y="5180212"/>
            <a:ext cx="2663825" cy="134513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solidFill>
                <a:prstClr val="black"/>
              </a:solidFill>
              <a:ea typeface="ＭＳ Ｐゴシック"/>
            </a:endParaRPr>
          </a:p>
        </p:txBody>
      </p:sp>
      <p:sp>
        <p:nvSpPr>
          <p:cNvPr id="143371" name="Rectangle 9"/>
          <p:cNvSpPr>
            <a:spLocks noChangeArrowheads="1"/>
          </p:cNvSpPr>
          <p:nvPr/>
        </p:nvSpPr>
        <p:spPr bwMode="auto">
          <a:xfrm>
            <a:off x="1692275" y="404813"/>
            <a:ext cx="5345639" cy="70844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solidFill>
                <a:prstClr val="black"/>
              </a:solidFill>
              <a:ea typeface="ＭＳ Ｐゴシック"/>
            </a:endParaRPr>
          </a:p>
        </p:txBody>
      </p:sp>
      <p:cxnSp>
        <p:nvCxnSpPr>
          <p:cNvPr id="143372" name="AutoShape 10"/>
          <p:cNvCxnSpPr>
            <a:cxnSpLocks noChangeShapeType="1"/>
            <a:stCxn id="143369" idx="0"/>
            <a:endCxn id="143371" idx="1"/>
          </p:cNvCxnSpPr>
          <p:nvPr/>
        </p:nvCxnSpPr>
        <p:spPr bwMode="auto">
          <a:xfrm rot="5400000" flipH="1" flipV="1">
            <a:off x="-608799" y="2879138"/>
            <a:ext cx="4421175" cy="180974"/>
          </a:xfrm>
          <a:prstGeom prst="bentConnector2">
            <a:avLst/>
          </a:prstGeom>
          <a:noFill/>
          <a:ln w="19050">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 name="Picture 4" descr="http://www.ebetsu-hospital.jp/theme/images/branch/other/nursing/illust_image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584" y="3010737"/>
            <a:ext cx="987948" cy="9929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t1.gstatic.com/images?q=tbn:ANd9GcSBkdQgKZjEBOWdQ_OKZR7sklvEHQKr44QsWNr2ChzoFfiXFji8EbqGLC5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2799" y="4715688"/>
            <a:ext cx="1143928" cy="6777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564" y="2708920"/>
            <a:ext cx="1209471" cy="163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3491880" y="4460403"/>
            <a:ext cx="1944216" cy="1005360"/>
          </a:xfrm>
          <a:prstGeom prst="wedgeRoundRectCallout">
            <a:avLst>
              <a:gd name="adj1" fmla="val -79611"/>
              <a:gd name="adj2" fmla="val 4794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ヒトへ投与できる剤型は？</a:t>
            </a:r>
          </a:p>
        </p:txBody>
      </p:sp>
      <p:sp>
        <p:nvSpPr>
          <p:cNvPr id="3" name="角丸四角形吹き出し 2"/>
          <p:cNvSpPr/>
          <p:nvPr/>
        </p:nvSpPr>
        <p:spPr>
          <a:xfrm>
            <a:off x="2339752" y="3045272"/>
            <a:ext cx="2160240" cy="958428"/>
          </a:xfrm>
          <a:prstGeom prst="wedgeRoundRectCallout">
            <a:avLst>
              <a:gd name="adj1" fmla="val -63699"/>
              <a:gd name="adj2" fmla="val 4262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r>
              <a:rPr lang="ja-JP" altLang="en-US" dirty="0"/>
              <a:t>ヒト</a:t>
            </a:r>
            <a:r>
              <a:rPr kumimoji="1" lang="ja-JP" altLang="en-US" dirty="0"/>
              <a:t>投与で検証</a:t>
            </a:r>
            <a:endParaRPr kumimoji="1" lang="en-US" altLang="ja-JP" dirty="0"/>
          </a:p>
          <a:p>
            <a:r>
              <a:rPr lang="ja-JP" altLang="en-US" dirty="0"/>
              <a:t>最適な用法や用量は？</a:t>
            </a:r>
            <a:endParaRPr kumimoji="1" lang="ja-JP" altLang="en-US" dirty="0"/>
          </a:p>
        </p:txBody>
      </p:sp>
      <p:sp>
        <p:nvSpPr>
          <p:cNvPr id="4" name="角丸四角形吹き出し 3"/>
          <p:cNvSpPr/>
          <p:nvPr/>
        </p:nvSpPr>
        <p:spPr>
          <a:xfrm>
            <a:off x="2850209" y="1569964"/>
            <a:ext cx="1659352" cy="1123901"/>
          </a:xfrm>
          <a:prstGeom prst="wedgeRoundRectCallout">
            <a:avLst>
              <a:gd name="adj1" fmla="val -44362"/>
              <a:gd name="adj2" fmla="val -7394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保険承認して医療に利用</a:t>
            </a:r>
          </a:p>
        </p:txBody>
      </p:sp>
      <p:pic>
        <p:nvPicPr>
          <p:cNvPr id="7" name="図 6">
            <a:extLst>
              <a:ext uri="{FF2B5EF4-FFF2-40B4-BE49-F238E27FC236}">
                <a16:creationId xmlns:a16="http://schemas.microsoft.com/office/drawing/2014/main" xmlns="" id="{9D92801F-13F6-4D2A-A365-A99BA22E00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6460" y="5722317"/>
            <a:ext cx="944638" cy="944638"/>
          </a:xfrm>
          <a:prstGeom prst="rect">
            <a:avLst/>
          </a:prstGeom>
        </p:spPr>
      </p:pic>
      <p:sp>
        <p:nvSpPr>
          <p:cNvPr id="16" name="角丸四角形吹き出し 1">
            <a:extLst>
              <a:ext uri="{FF2B5EF4-FFF2-40B4-BE49-F238E27FC236}">
                <a16:creationId xmlns:a16="http://schemas.microsoft.com/office/drawing/2014/main" xmlns="" id="{31FA7803-E5FE-42AA-AE11-607AEB26DA95}"/>
              </a:ext>
            </a:extLst>
          </p:cNvPr>
          <p:cNvSpPr/>
          <p:nvPr/>
        </p:nvSpPr>
        <p:spPr>
          <a:xfrm>
            <a:off x="3347864" y="5751314"/>
            <a:ext cx="2376264" cy="774029"/>
          </a:xfrm>
          <a:prstGeom prst="wedgeRoundRectCallout">
            <a:avLst>
              <a:gd name="adj1" fmla="val -70579"/>
              <a:gd name="adj2" fmla="val -1803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動物実験でインスリンの効果確認</a:t>
            </a:r>
          </a:p>
        </p:txBody>
      </p:sp>
      <p:sp>
        <p:nvSpPr>
          <p:cNvPr id="11" name="星: 32 pt 10">
            <a:extLst>
              <a:ext uri="{FF2B5EF4-FFF2-40B4-BE49-F238E27FC236}">
                <a16:creationId xmlns:a16="http://schemas.microsoft.com/office/drawing/2014/main" xmlns="" id="{FC7D67B1-9288-4EC7-9802-C82A2A61F385}"/>
              </a:ext>
            </a:extLst>
          </p:cNvPr>
          <p:cNvSpPr/>
          <p:nvPr/>
        </p:nvSpPr>
        <p:spPr>
          <a:xfrm>
            <a:off x="5436096" y="1346575"/>
            <a:ext cx="3600400" cy="3369113"/>
          </a:xfrm>
          <a:prstGeom prst="star32">
            <a:avLst>
              <a:gd name="adj" fmla="val 4354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a:t>臨床試験による検証・エビデンス構築が必須</a:t>
            </a:r>
          </a:p>
        </p:txBody>
      </p:sp>
      <p:sp>
        <p:nvSpPr>
          <p:cNvPr id="12" name="矢印: 右 11">
            <a:extLst>
              <a:ext uri="{FF2B5EF4-FFF2-40B4-BE49-F238E27FC236}">
                <a16:creationId xmlns:a16="http://schemas.microsoft.com/office/drawing/2014/main" xmlns="" id="{64B8B3BC-0CBA-4D30-87DD-2027BBC49F72}"/>
              </a:ext>
            </a:extLst>
          </p:cNvPr>
          <p:cNvSpPr/>
          <p:nvPr/>
        </p:nvSpPr>
        <p:spPr>
          <a:xfrm>
            <a:off x="4608229" y="1910471"/>
            <a:ext cx="888943" cy="1872208"/>
          </a:xfrm>
          <a:prstGeom prst="rightArrow">
            <a:avLst>
              <a:gd name="adj1" fmla="val 71368"/>
              <a:gd name="adj2" fmla="val 50000"/>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23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6"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4DA6253E-FAF4-421A-8E49-A25322852D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359646"/>
            <a:ext cx="1056887" cy="1268760"/>
          </a:xfrm>
          <a:prstGeom prst="rect">
            <a:avLst/>
          </a:prstGeom>
        </p:spPr>
      </p:pic>
      <p:sp>
        <p:nvSpPr>
          <p:cNvPr id="4" name="吹き出し: 角を丸めた四角形 3">
            <a:extLst>
              <a:ext uri="{FF2B5EF4-FFF2-40B4-BE49-F238E27FC236}">
                <a16:creationId xmlns:a16="http://schemas.microsoft.com/office/drawing/2014/main" xmlns="" id="{84634620-1779-46CE-A444-E05EC7B0E06C}"/>
              </a:ext>
            </a:extLst>
          </p:cNvPr>
          <p:cNvSpPr/>
          <p:nvPr/>
        </p:nvSpPr>
        <p:spPr>
          <a:xfrm>
            <a:off x="179512" y="5157192"/>
            <a:ext cx="2016224" cy="864096"/>
          </a:xfrm>
          <a:prstGeom prst="wedgeRoundRectCallout">
            <a:avLst>
              <a:gd name="adj1" fmla="val -3338"/>
              <a:gd name="adj2" fmla="val -109460"/>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a:t>保険未承認の新しい治療です</a:t>
            </a:r>
            <a:r>
              <a:rPr kumimoji="1" lang="en-US" altLang="ja-JP" dirty="0"/>
              <a:t>…</a:t>
            </a:r>
            <a:endParaRPr kumimoji="1" lang="ja-JP" altLang="en-US" dirty="0"/>
          </a:p>
        </p:txBody>
      </p:sp>
      <p:sp>
        <p:nvSpPr>
          <p:cNvPr id="5" name="吹き出し: 円形 4">
            <a:extLst>
              <a:ext uri="{FF2B5EF4-FFF2-40B4-BE49-F238E27FC236}">
                <a16:creationId xmlns:a16="http://schemas.microsoft.com/office/drawing/2014/main" xmlns="" id="{998C6AEB-56C0-48B9-87EE-1965C862013F}"/>
              </a:ext>
            </a:extLst>
          </p:cNvPr>
          <p:cNvSpPr/>
          <p:nvPr/>
        </p:nvSpPr>
        <p:spPr>
          <a:xfrm>
            <a:off x="1043247" y="1648919"/>
            <a:ext cx="2304978" cy="1355950"/>
          </a:xfrm>
          <a:prstGeom prst="wedgeEllipseCallout">
            <a:avLst>
              <a:gd name="adj1" fmla="val -37488"/>
              <a:gd name="adj2" fmla="val 7113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医学的に正しいが、承認が追いついていない場合</a:t>
            </a:r>
            <a:endParaRPr kumimoji="1" lang="ja-JP" altLang="en-US" dirty="0"/>
          </a:p>
        </p:txBody>
      </p:sp>
      <p:sp>
        <p:nvSpPr>
          <p:cNvPr id="6" name="矢印: 下 5">
            <a:extLst>
              <a:ext uri="{FF2B5EF4-FFF2-40B4-BE49-F238E27FC236}">
                <a16:creationId xmlns:a16="http://schemas.microsoft.com/office/drawing/2014/main" xmlns="" id="{88BECF8E-9BBF-40F4-8C14-67342F6927F8}"/>
              </a:ext>
            </a:extLst>
          </p:cNvPr>
          <p:cNvSpPr/>
          <p:nvPr/>
        </p:nvSpPr>
        <p:spPr>
          <a:xfrm rot="16200000">
            <a:off x="3518408" y="1991762"/>
            <a:ext cx="648072" cy="79208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xmlns="" id="{A9F1AD6E-B484-4F0D-884E-6980255004CD}"/>
              </a:ext>
            </a:extLst>
          </p:cNvPr>
          <p:cNvSpPr/>
          <p:nvPr/>
        </p:nvSpPr>
        <p:spPr>
          <a:xfrm>
            <a:off x="4369280" y="1768217"/>
            <a:ext cx="1770906" cy="11660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どこかで治験として実施している可能性</a:t>
            </a:r>
          </a:p>
        </p:txBody>
      </p:sp>
      <p:sp>
        <p:nvSpPr>
          <p:cNvPr id="8" name="正方形/長方形 7">
            <a:extLst>
              <a:ext uri="{FF2B5EF4-FFF2-40B4-BE49-F238E27FC236}">
                <a16:creationId xmlns:a16="http://schemas.microsoft.com/office/drawing/2014/main" xmlns="" id="{6679169C-43A0-4971-9A9C-F992797946C7}"/>
              </a:ext>
            </a:extLst>
          </p:cNvPr>
          <p:cNvSpPr/>
          <p:nvPr/>
        </p:nvSpPr>
        <p:spPr>
          <a:xfrm>
            <a:off x="7122977" y="1620343"/>
            <a:ext cx="1588992" cy="1440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調べれば保険と併用できる可能性</a:t>
            </a:r>
            <a:endParaRPr kumimoji="1" lang="en-US" altLang="ja-JP" dirty="0"/>
          </a:p>
          <a:p>
            <a:pPr algn="ctr"/>
            <a:r>
              <a:rPr kumimoji="1" lang="ja-JP" altLang="en-US" sz="1200" dirty="0"/>
              <a:t>（他施設で治験・先進医療、患者申出療養</a:t>
            </a:r>
            <a:endParaRPr kumimoji="1" lang="en-US" altLang="ja-JP" sz="1200" dirty="0"/>
          </a:p>
          <a:p>
            <a:pPr algn="ctr"/>
            <a:r>
              <a:rPr lang="ja-JP" altLang="en-US" sz="1200" dirty="0"/>
              <a:t>拡大治験など）</a:t>
            </a:r>
            <a:endParaRPr kumimoji="1" lang="ja-JP" altLang="en-US" sz="1200" dirty="0"/>
          </a:p>
        </p:txBody>
      </p:sp>
      <p:sp>
        <p:nvSpPr>
          <p:cNvPr id="9" name="矢印: 下 8">
            <a:extLst>
              <a:ext uri="{FF2B5EF4-FFF2-40B4-BE49-F238E27FC236}">
                <a16:creationId xmlns:a16="http://schemas.microsoft.com/office/drawing/2014/main" xmlns="" id="{F06A23D1-364D-439A-99C0-25F68A7F1B71}"/>
              </a:ext>
            </a:extLst>
          </p:cNvPr>
          <p:cNvSpPr/>
          <p:nvPr/>
        </p:nvSpPr>
        <p:spPr>
          <a:xfrm rot="16200000">
            <a:off x="6342986" y="1991762"/>
            <a:ext cx="648072" cy="79208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吹き出し: 円形 9">
            <a:extLst>
              <a:ext uri="{FF2B5EF4-FFF2-40B4-BE49-F238E27FC236}">
                <a16:creationId xmlns:a16="http://schemas.microsoft.com/office/drawing/2014/main" xmlns="" id="{6CC37191-5E83-4CD7-A52A-B85BCE700040}"/>
              </a:ext>
            </a:extLst>
          </p:cNvPr>
          <p:cNvSpPr/>
          <p:nvPr/>
        </p:nvSpPr>
        <p:spPr>
          <a:xfrm>
            <a:off x="2646195" y="3650867"/>
            <a:ext cx="2657741" cy="1345054"/>
          </a:xfrm>
          <a:prstGeom prst="wedgeEllipseCallout">
            <a:avLst>
              <a:gd name="adj1" fmla="val -87187"/>
              <a:gd name="adj2" fmla="val -17278"/>
            </a:avLst>
          </a:prstGeom>
        </p:spPr>
        <p:style>
          <a:lnRef idx="1">
            <a:schemeClr val="dk1"/>
          </a:lnRef>
          <a:fillRef idx="2">
            <a:schemeClr val="dk1"/>
          </a:fillRef>
          <a:effectRef idx="1">
            <a:schemeClr val="dk1"/>
          </a:effectRef>
          <a:fontRef idx="minor">
            <a:schemeClr val="dk1"/>
          </a:fontRef>
        </p:style>
        <p:txBody>
          <a:bodyPr rtlCol="0" anchor="ctr"/>
          <a:lstStyle/>
          <a:p>
            <a:pPr algn="ctr"/>
            <a:r>
              <a:rPr lang="ja-JP" altLang="en-US" dirty="0"/>
              <a:t>治験や臨床試験が実施されたことはある</a:t>
            </a:r>
            <a:endParaRPr kumimoji="1" lang="ja-JP" altLang="en-US" dirty="0"/>
          </a:p>
        </p:txBody>
      </p:sp>
      <p:sp>
        <p:nvSpPr>
          <p:cNvPr id="11" name="四角形: 角を丸くする 10">
            <a:extLst>
              <a:ext uri="{FF2B5EF4-FFF2-40B4-BE49-F238E27FC236}">
                <a16:creationId xmlns:a16="http://schemas.microsoft.com/office/drawing/2014/main" xmlns="" id="{0A58A417-8CDE-4DA4-BD8F-86E1364E4B85}"/>
              </a:ext>
            </a:extLst>
          </p:cNvPr>
          <p:cNvSpPr/>
          <p:nvPr/>
        </p:nvSpPr>
        <p:spPr>
          <a:xfrm>
            <a:off x="6319672" y="3755701"/>
            <a:ext cx="2537774" cy="11353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有効性や安全性が不十分なため中止・中断</a:t>
            </a:r>
          </a:p>
        </p:txBody>
      </p:sp>
      <p:sp>
        <p:nvSpPr>
          <p:cNvPr id="12" name="吹き出し: 円形 11">
            <a:extLst>
              <a:ext uri="{FF2B5EF4-FFF2-40B4-BE49-F238E27FC236}">
                <a16:creationId xmlns:a16="http://schemas.microsoft.com/office/drawing/2014/main" xmlns="" id="{D9C99B8D-E87E-46E6-B37C-2BFB6AAE4BC5}"/>
              </a:ext>
            </a:extLst>
          </p:cNvPr>
          <p:cNvSpPr/>
          <p:nvPr/>
        </p:nvSpPr>
        <p:spPr>
          <a:xfrm>
            <a:off x="2355686" y="5157192"/>
            <a:ext cx="1784266" cy="1338385"/>
          </a:xfrm>
          <a:prstGeom prst="wedgeEllipseCallout">
            <a:avLst>
              <a:gd name="adj1" fmla="val -95705"/>
              <a:gd name="adj2" fmla="val -9553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治験や臨床試験の実績なし</a:t>
            </a:r>
            <a:endParaRPr kumimoji="1" lang="ja-JP" altLang="en-US" dirty="0"/>
          </a:p>
        </p:txBody>
      </p:sp>
      <p:sp>
        <p:nvSpPr>
          <p:cNvPr id="13" name="四角形: 角を丸くする 12">
            <a:extLst>
              <a:ext uri="{FF2B5EF4-FFF2-40B4-BE49-F238E27FC236}">
                <a16:creationId xmlns:a16="http://schemas.microsoft.com/office/drawing/2014/main" xmlns="" id="{18ACABF2-2239-4BC0-88FC-FDB11BA3BD0C}"/>
              </a:ext>
            </a:extLst>
          </p:cNvPr>
          <p:cNvSpPr/>
          <p:nvPr/>
        </p:nvSpPr>
        <p:spPr>
          <a:xfrm>
            <a:off x="4885168" y="5294532"/>
            <a:ext cx="1944216" cy="1063701"/>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t>科学的・倫理的な評価すら行われていない</a:t>
            </a:r>
          </a:p>
        </p:txBody>
      </p:sp>
      <p:sp>
        <p:nvSpPr>
          <p:cNvPr id="14" name="矢印: 下 13">
            <a:extLst>
              <a:ext uri="{FF2B5EF4-FFF2-40B4-BE49-F238E27FC236}">
                <a16:creationId xmlns:a16="http://schemas.microsoft.com/office/drawing/2014/main" xmlns="" id="{CA6F7507-B3E9-4D0C-93AD-3AD62A6BB7DA}"/>
              </a:ext>
            </a:extLst>
          </p:cNvPr>
          <p:cNvSpPr/>
          <p:nvPr/>
        </p:nvSpPr>
        <p:spPr>
          <a:xfrm rot="16200000">
            <a:off x="4202301" y="5492689"/>
            <a:ext cx="648072" cy="66739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xmlns="" id="{851704BD-469E-42E7-ACC5-F20C8690EC96}"/>
              </a:ext>
            </a:extLst>
          </p:cNvPr>
          <p:cNvSpPr/>
          <p:nvPr/>
        </p:nvSpPr>
        <p:spPr>
          <a:xfrm rot="16200000">
            <a:off x="5495068" y="3927350"/>
            <a:ext cx="648072" cy="79208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 name="矢印: ストライプ 1">
            <a:extLst>
              <a:ext uri="{FF2B5EF4-FFF2-40B4-BE49-F238E27FC236}">
                <a16:creationId xmlns:a16="http://schemas.microsoft.com/office/drawing/2014/main" xmlns="" id="{6C700291-AFC9-458C-A007-272FFB6A9829}"/>
              </a:ext>
            </a:extLst>
          </p:cNvPr>
          <p:cNvSpPr/>
          <p:nvPr/>
        </p:nvSpPr>
        <p:spPr>
          <a:xfrm rot="17862960">
            <a:off x="6597276" y="3107618"/>
            <a:ext cx="696176" cy="504056"/>
          </a:xfrm>
          <a:prstGeom prst="stripedRightArrow">
            <a:avLst>
              <a:gd name="adj1" fmla="val 54409"/>
              <a:gd name="adj2"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xmlns="" id="{DFCF8CE6-E401-4D35-8424-8E0F0B2FD22B}"/>
              </a:ext>
            </a:extLst>
          </p:cNvPr>
          <p:cNvSpPr txBox="1"/>
          <p:nvPr/>
        </p:nvSpPr>
        <p:spPr>
          <a:xfrm>
            <a:off x="7146169" y="3245982"/>
            <a:ext cx="1620957" cy="338554"/>
          </a:xfrm>
          <a:prstGeom prst="rect">
            <a:avLst/>
          </a:prstGeom>
          <a:noFill/>
        </p:spPr>
        <p:txBody>
          <a:bodyPr wrap="none" rtlCol="0">
            <a:spAutoFit/>
          </a:bodyPr>
          <a:lstStyle/>
          <a:p>
            <a:r>
              <a:rPr kumimoji="1" lang="ja-JP" altLang="en-US" sz="1600" dirty="0"/>
              <a:t>再開発の可能性</a:t>
            </a:r>
          </a:p>
        </p:txBody>
      </p:sp>
      <p:sp>
        <p:nvSpPr>
          <p:cNvPr id="17" name="テキスト ボックス 16">
            <a:extLst>
              <a:ext uri="{FF2B5EF4-FFF2-40B4-BE49-F238E27FC236}">
                <a16:creationId xmlns:a16="http://schemas.microsoft.com/office/drawing/2014/main" xmlns="" id="{A28FAE89-A795-4E5C-B07C-9B6D9FE159AE}"/>
              </a:ext>
            </a:extLst>
          </p:cNvPr>
          <p:cNvSpPr txBox="1"/>
          <p:nvPr/>
        </p:nvSpPr>
        <p:spPr>
          <a:xfrm>
            <a:off x="1166568" y="475888"/>
            <a:ext cx="7544053" cy="646331"/>
          </a:xfrm>
          <a:prstGeom prst="rect">
            <a:avLst/>
          </a:prstGeom>
          <a:noFill/>
        </p:spPr>
        <p:txBody>
          <a:bodyPr wrap="none" rtlCol="0">
            <a:spAutoFit/>
          </a:bodyPr>
          <a:lstStyle/>
          <a:p>
            <a:r>
              <a:rPr lang="ja-JP" altLang="en-US" sz="3600" dirty="0"/>
              <a:t>「保険未承認」の治療には注意が必要</a:t>
            </a:r>
            <a:endParaRPr kumimoji="1" lang="ja-JP" altLang="en-US" sz="3600" dirty="0"/>
          </a:p>
        </p:txBody>
      </p:sp>
      <p:sp>
        <p:nvSpPr>
          <p:cNvPr id="18" name="吹き出し: 左矢印 17">
            <a:extLst>
              <a:ext uri="{FF2B5EF4-FFF2-40B4-BE49-F238E27FC236}">
                <a16:creationId xmlns:a16="http://schemas.microsoft.com/office/drawing/2014/main" xmlns="" id="{95282CFF-BAB3-42FB-9B40-E633BC17A917}"/>
              </a:ext>
            </a:extLst>
          </p:cNvPr>
          <p:cNvSpPr/>
          <p:nvPr/>
        </p:nvSpPr>
        <p:spPr>
          <a:xfrm>
            <a:off x="6935266" y="5329902"/>
            <a:ext cx="1909182" cy="942780"/>
          </a:xfrm>
          <a:prstGeom prst="leftArrowCallout">
            <a:avLst>
              <a:gd name="adj1" fmla="val 25000"/>
              <a:gd name="adj2" fmla="val 25000"/>
              <a:gd name="adj3" fmla="val 25000"/>
              <a:gd name="adj4" fmla="val 7146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慎重に検討すべき</a:t>
            </a:r>
          </a:p>
        </p:txBody>
      </p:sp>
    </p:spTree>
    <p:extLst>
      <p:ext uri="{BB962C8B-B14F-4D97-AF65-F5344CB8AC3E}">
        <p14:creationId xmlns:p14="http://schemas.microsoft.com/office/powerpoint/2010/main" val="394302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 grpId="0" animBg="1"/>
      <p:bldP spid="16"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0B1E72F-3603-4734-A4FF-9D75923E67A3}"/>
              </a:ext>
            </a:extLst>
          </p:cNvPr>
          <p:cNvSpPr>
            <a:spLocks noGrp="1"/>
          </p:cNvSpPr>
          <p:nvPr>
            <p:ph type="title"/>
          </p:nvPr>
        </p:nvSpPr>
        <p:spPr/>
        <p:txBody>
          <a:bodyPr/>
          <a:lstStyle/>
          <a:p>
            <a:r>
              <a:rPr kumimoji="1" lang="ja-JP" altLang="en-US" dirty="0"/>
              <a:t>小括（</a:t>
            </a:r>
            <a:r>
              <a:rPr kumimoji="1" lang="en-US" altLang="ja-JP" dirty="0"/>
              <a:t>1</a:t>
            </a:r>
            <a:r>
              <a:rPr kumimoji="1" lang="ja-JP" altLang="en-US" dirty="0"/>
              <a:t>）</a:t>
            </a:r>
          </a:p>
        </p:txBody>
      </p:sp>
      <p:sp>
        <p:nvSpPr>
          <p:cNvPr id="3" name="コンテンツ プレースホルダー 2">
            <a:extLst>
              <a:ext uri="{FF2B5EF4-FFF2-40B4-BE49-F238E27FC236}">
                <a16:creationId xmlns:a16="http://schemas.microsoft.com/office/drawing/2014/main" xmlns="" id="{01629504-569C-4978-BAE1-EC86B1168E33}"/>
              </a:ext>
            </a:extLst>
          </p:cNvPr>
          <p:cNvSpPr>
            <a:spLocks noGrp="1"/>
          </p:cNvSpPr>
          <p:nvPr>
            <p:ph idx="1"/>
          </p:nvPr>
        </p:nvSpPr>
        <p:spPr>
          <a:xfrm>
            <a:off x="395536" y="1600200"/>
            <a:ext cx="8496944" cy="4853136"/>
          </a:xfrm>
        </p:spPr>
        <p:txBody>
          <a:bodyPr/>
          <a:lstStyle/>
          <a:p>
            <a:r>
              <a:rPr lang="ja-JP" altLang="en-US" dirty="0"/>
              <a:t>新薬、新規医療技術の開発、実用化</a:t>
            </a:r>
            <a:r>
              <a:rPr kumimoji="1" lang="ja-JP" altLang="en-US" dirty="0"/>
              <a:t>には臨床研究・臨床試験が必須</a:t>
            </a:r>
            <a:endParaRPr kumimoji="1" lang="en-US" altLang="ja-JP" dirty="0"/>
          </a:p>
          <a:p>
            <a:endParaRPr kumimoji="1" lang="en-US" altLang="ja-JP" dirty="0"/>
          </a:p>
          <a:p>
            <a:r>
              <a:rPr kumimoji="1" lang="ja-JP" altLang="en-US" dirty="0"/>
              <a:t>治験は実用化（日本の保険承認）を目的した最も厳しく質が高い臨床試験</a:t>
            </a:r>
            <a:endParaRPr kumimoji="1" lang="en-US" altLang="ja-JP" dirty="0"/>
          </a:p>
          <a:p>
            <a:endParaRPr lang="en-US" altLang="ja-JP" dirty="0"/>
          </a:p>
          <a:p>
            <a:r>
              <a:rPr lang="en-US" altLang="ja-JP" dirty="0"/>
              <a:t>GCP</a:t>
            </a:r>
            <a:r>
              <a:rPr lang="ja-JP" altLang="en-US" dirty="0"/>
              <a:t>は臨床試験の倫理性、科学性の世界基準</a:t>
            </a:r>
            <a:endParaRPr kumimoji="1" lang="ja-JP" altLang="en-US" dirty="0"/>
          </a:p>
        </p:txBody>
      </p:sp>
    </p:spTree>
    <p:extLst>
      <p:ext uri="{BB962C8B-B14F-4D97-AF65-F5344CB8AC3E}">
        <p14:creationId xmlns:p14="http://schemas.microsoft.com/office/powerpoint/2010/main" val="2371801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699E0CE-8255-41ED-96A1-2DF00D641CAC}"/>
              </a:ext>
            </a:extLst>
          </p:cNvPr>
          <p:cNvSpPr>
            <a:spLocks noGrp="1"/>
          </p:cNvSpPr>
          <p:nvPr>
            <p:ph type="title"/>
          </p:nvPr>
        </p:nvSpPr>
        <p:spPr>
          <a:xfrm>
            <a:off x="457200" y="274638"/>
            <a:ext cx="8229600" cy="634082"/>
          </a:xfrm>
        </p:spPr>
        <p:txBody>
          <a:bodyPr/>
          <a:lstStyle/>
          <a:p>
            <a:r>
              <a:rPr kumimoji="1" lang="en-US" altLang="ja-JP" dirty="0"/>
              <a:t>Evidence-based Medicine (EBM)</a:t>
            </a:r>
            <a:endParaRPr kumimoji="1" lang="ja-JP" altLang="en-US" dirty="0"/>
          </a:p>
        </p:txBody>
      </p:sp>
      <p:sp>
        <p:nvSpPr>
          <p:cNvPr id="3" name="コンテンツ プレースホルダー 2">
            <a:extLst>
              <a:ext uri="{FF2B5EF4-FFF2-40B4-BE49-F238E27FC236}">
                <a16:creationId xmlns:a16="http://schemas.microsoft.com/office/drawing/2014/main" xmlns="" id="{6F288EF7-8945-4862-A3A2-86EC8C6BD861}"/>
              </a:ext>
            </a:extLst>
          </p:cNvPr>
          <p:cNvSpPr>
            <a:spLocks noGrp="1"/>
          </p:cNvSpPr>
          <p:nvPr>
            <p:ph idx="1"/>
          </p:nvPr>
        </p:nvSpPr>
        <p:spPr>
          <a:xfrm>
            <a:off x="457200" y="1412776"/>
            <a:ext cx="8229600" cy="5184576"/>
          </a:xfrm>
        </p:spPr>
        <p:txBody>
          <a:bodyPr/>
          <a:lstStyle/>
          <a:p>
            <a:r>
              <a:rPr lang="ja-JP" altLang="en-US" dirty="0"/>
              <a:t>「根拠に基づく医療」；現今の最良のエビデンスを、良心的、明示的、妥当性のある使い方をして、個々の患者の臨床決断を下すこと。</a:t>
            </a:r>
            <a:endParaRPr lang="en-US" altLang="ja-JP" dirty="0"/>
          </a:p>
          <a:p>
            <a:pPr lvl="1"/>
            <a:endParaRPr lang="en-US" altLang="ja-JP" dirty="0"/>
          </a:p>
          <a:p>
            <a:pPr lvl="1"/>
            <a:r>
              <a:rPr lang="ja-JP" altLang="en-US" dirty="0"/>
              <a:t>以下の</a:t>
            </a:r>
            <a:r>
              <a:rPr lang="en-US" altLang="ja-JP" dirty="0"/>
              <a:t>5</a:t>
            </a:r>
            <a:r>
              <a:rPr lang="ja-JP" altLang="en-US" dirty="0"/>
              <a:t>段階で「解決のための情報」として「エビデンス」を使用</a:t>
            </a:r>
            <a:endParaRPr kumimoji="1" lang="en-US" altLang="ja-JP" dirty="0"/>
          </a:p>
          <a:p>
            <a:pPr marL="1371600" lvl="2" indent="-514350">
              <a:buFont typeface="+mj-lt"/>
              <a:buAutoNum type="arabicPeriod"/>
            </a:pPr>
            <a:r>
              <a:rPr kumimoji="1" lang="ja-JP" altLang="en-US" dirty="0"/>
              <a:t>患者の問題を定式化；医学的に置き換え</a:t>
            </a:r>
            <a:endParaRPr kumimoji="1" lang="en-US" altLang="ja-JP" dirty="0"/>
          </a:p>
          <a:p>
            <a:pPr marL="1371600" lvl="2" indent="-514350">
              <a:buFont typeface="+mj-lt"/>
              <a:buAutoNum type="arabicPeriod"/>
            </a:pPr>
            <a:r>
              <a:rPr kumimoji="1" lang="ja-JP" altLang="en-US" dirty="0"/>
              <a:t>解決のための情報収集</a:t>
            </a:r>
            <a:endParaRPr kumimoji="1" lang="en-US" altLang="ja-JP" dirty="0"/>
          </a:p>
          <a:p>
            <a:pPr marL="1371600" lvl="2" indent="-514350">
              <a:buFont typeface="+mj-lt"/>
              <a:buAutoNum type="arabicPeriod"/>
            </a:pPr>
            <a:r>
              <a:rPr lang="ja-JP" altLang="en-US" dirty="0"/>
              <a:t>情報の批判的吟味</a:t>
            </a:r>
            <a:endParaRPr lang="en-US" altLang="ja-JP" dirty="0"/>
          </a:p>
          <a:p>
            <a:pPr marL="1371600" lvl="2" indent="-514350">
              <a:buFont typeface="+mj-lt"/>
              <a:buAutoNum type="arabicPeriod"/>
            </a:pPr>
            <a:r>
              <a:rPr kumimoji="1" lang="ja-JP" altLang="en-US" dirty="0"/>
              <a:t>患者に情報を適用</a:t>
            </a:r>
            <a:endParaRPr kumimoji="1" lang="en-US" altLang="ja-JP" dirty="0"/>
          </a:p>
          <a:p>
            <a:pPr marL="1371600" lvl="2" indent="-514350">
              <a:buFont typeface="+mj-lt"/>
              <a:buAutoNum type="arabicPeriod"/>
            </a:pPr>
            <a:r>
              <a:rPr lang="ja-JP" altLang="en-US" dirty="0"/>
              <a:t>１～４の見直し</a:t>
            </a:r>
            <a:endParaRPr kumimoji="1" lang="ja-JP" altLang="en-US" dirty="0"/>
          </a:p>
        </p:txBody>
      </p:sp>
    </p:spTree>
    <p:extLst>
      <p:ext uri="{BB962C8B-B14F-4D97-AF65-F5344CB8AC3E}">
        <p14:creationId xmlns:p14="http://schemas.microsoft.com/office/powerpoint/2010/main" val="4246811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A8D5C91-326C-47C5-BACD-9C2CD55B7C20}"/>
              </a:ext>
            </a:extLst>
          </p:cNvPr>
          <p:cNvSpPr>
            <a:spLocks noGrp="1"/>
          </p:cNvSpPr>
          <p:nvPr>
            <p:ph type="title"/>
          </p:nvPr>
        </p:nvSpPr>
        <p:spPr/>
        <p:txBody>
          <a:bodyPr/>
          <a:lstStyle/>
          <a:p>
            <a:r>
              <a:rPr kumimoji="1" lang="ja-JP" altLang="en-US" dirty="0"/>
              <a:t>医師の臨床決断</a:t>
            </a:r>
          </a:p>
        </p:txBody>
      </p:sp>
      <p:sp>
        <p:nvSpPr>
          <p:cNvPr id="3" name="コンテンツ プレースホルダー 2">
            <a:extLst>
              <a:ext uri="{FF2B5EF4-FFF2-40B4-BE49-F238E27FC236}">
                <a16:creationId xmlns:a16="http://schemas.microsoft.com/office/drawing/2014/main" xmlns="" id="{DDDA1E00-5C74-4996-B5BD-89EA61BEE300}"/>
              </a:ext>
            </a:extLst>
          </p:cNvPr>
          <p:cNvSpPr>
            <a:spLocks noGrp="1"/>
          </p:cNvSpPr>
          <p:nvPr>
            <p:ph idx="1"/>
          </p:nvPr>
        </p:nvSpPr>
        <p:spPr/>
        <p:txBody>
          <a:bodyPr/>
          <a:lstStyle/>
          <a:p>
            <a:r>
              <a:rPr kumimoji="1" lang="ja-JP" altLang="en-US" dirty="0"/>
              <a:t>以下の三つを統合して行う</a:t>
            </a:r>
            <a:endParaRPr kumimoji="1" lang="en-US" altLang="ja-JP" dirty="0"/>
          </a:p>
          <a:p>
            <a:pPr lvl="1"/>
            <a:r>
              <a:rPr lang="ja-JP" altLang="en-US" dirty="0"/>
              <a:t>臨床研究によるエビデンス（</a:t>
            </a:r>
            <a:r>
              <a:rPr lang="en-US" altLang="ja-JP" dirty="0"/>
              <a:t>research</a:t>
            </a:r>
            <a:r>
              <a:rPr lang="ja-JP" altLang="en-US" dirty="0"/>
              <a:t> </a:t>
            </a:r>
            <a:r>
              <a:rPr lang="en-US" altLang="ja-JP" dirty="0"/>
              <a:t>evidence</a:t>
            </a:r>
            <a:r>
              <a:rPr lang="ja-JP" altLang="en-US" dirty="0"/>
              <a:t>）</a:t>
            </a:r>
            <a:endParaRPr lang="en-US" altLang="ja-JP" dirty="0"/>
          </a:p>
          <a:p>
            <a:pPr lvl="1"/>
            <a:r>
              <a:rPr lang="ja-JP" altLang="en-US" dirty="0"/>
              <a:t>医療者の専門性・経験（</a:t>
            </a:r>
            <a:r>
              <a:rPr lang="en-US" altLang="ja-JP" dirty="0"/>
              <a:t>clinical expertise</a:t>
            </a:r>
            <a:r>
              <a:rPr lang="ja-JP" altLang="en-US" dirty="0"/>
              <a:t>）</a:t>
            </a:r>
            <a:endParaRPr lang="en-US" altLang="ja-JP" dirty="0"/>
          </a:p>
          <a:p>
            <a:pPr lvl="1"/>
            <a:r>
              <a:rPr lang="ja-JP" altLang="en-US" dirty="0"/>
              <a:t>患者の価値観（</a:t>
            </a:r>
            <a:r>
              <a:rPr lang="en-US" altLang="ja-JP" dirty="0"/>
              <a:t>patient value</a:t>
            </a:r>
            <a:r>
              <a:rPr lang="ja-JP" altLang="en-US" dirty="0"/>
              <a:t>）</a:t>
            </a:r>
            <a:endParaRPr lang="en-US" altLang="ja-JP" dirty="0"/>
          </a:p>
          <a:p>
            <a:endParaRPr lang="en-US" altLang="ja-JP" dirty="0"/>
          </a:p>
          <a:p>
            <a:pPr lvl="1">
              <a:buFont typeface="Wingdings" panose="05000000000000000000" pitchFamily="2" charset="2"/>
              <a:buChar char="ü"/>
            </a:pPr>
            <a:r>
              <a:rPr lang="ja-JP" altLang="en-US" dirty="0"/>
              <a:t>エビデンスのみで決断するものではない</a:t>
            </a:r>
            <a:endParaRPr lang="en-US" altLang="ja-JP" dirty="0"/>
          </a:p>
          <a:p>
            <a:pPr lvl="3">
              <a:buFont typeface="Wingdings" panose="05000000000000000000" pitchFamily="2" charset="2"/>
              <a:buChar char="Ø"/>
            </a:pPr>
            <a:r>
              <a:rPr lang="en-US" altLang="ja-JP" dirty="0"/>
              <a:t>EBM</a:t>
            </a:r>
            <a:r>
              <a:rPr lang="ja-JP" altLang="en-US" dirty="0"/>
              <a:t>で陥りがちな誤解</a:t>
            </a:r>
            <a:endParaRPr lang="en-US" altLang="ja-JP" dirty="0"/>
          </a:p>
          <a:p>
            <a:pPr lvl="3">
              <a:buFont typeface="Wingdings" panose="05000000000000000000" pitchFamily="2" charset="2"/>
              <a:buChar char="Ø"/>
            </a:pPr>
            <a:endParaRPr lang="en-US" altLang="ja-JP" dirty="0"/>
          </a:p>
          <a:p>
            <a:pPr lvl="1">
              <a:buFont typeface="Wingdings" panose="05000000000000000000" pitchFamily="2" charset="2"/>
              <a:buChar char="ü"/>
            </a:pPr>
            <a:r>
              <a:rPr lang="ja-JP" altLang="en-US" dirty="0"/>
              <a:t>エビデンスの構築には臨床研究が必要</a:t>
            </a:r>
            <a:endParaRPr lang="en-US" altLang="ja-JP" dirty="0"/>
          </a:p>
        </p:txBody>
      </p:sp>
    </p:spTree>
    <p:extLst>
      <p:ext uri="{BB962C8B-B14F-4D97-AF65-F5344CB8AC3E}">
        <p14:creationId xmlns:p14="http://schemas.microsoft.com/office/powerpoint/2010/main" val="1714883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タイトル 1"/>
          <p:cNvSpPr>
            <a:spLocks noGrp="1"/>
          </p:cNvSpPr>
          <p:nvPr>
            <p:ph type="title"/>
          </p:nvPr>
        </p:nvSpPr>
        <p:spPr>
          <a:xfrm>
            <a:off x="539552" y="620688"/>
            <a:ext cx="8229600" cy="561727"/>
          </a:xfrm>
        </p:spPr>
        <p:txBody>
          <a:bodyPr/>
          <a:lstStyle/>
          <a:p>
            <a:r>
              <a:rPr lang="ja-JP" altLang="en-US" dirty="0"/>
              <a:t>臨床研究の方法別分類</a:t>
            </a:r>
            <a:endParaRPr lang="ja-JP" altLang="en-US" sz="2800" dirty="0"/>
          </a:p>
        </p:txBody>
      </p:sp>
      <p:sp>
        <p:nvSpPr>
          <p:cNvPr id="92163" name="コンテンツ プレースホルダー 2"/>
          <p:cNvSpPr>
            <a:spLocks noGrp="1"/>
          </p:cNvSpPr>
          <p:nvPr>
            <p:ph idx="1"/>
          </p:nvPr>
        </p:nvSpPr>
        <p:spPr>
          <a:xfrm>
            <a:off x="395536" y="1412776"/>
            <a:ext cx="8229600" cy="5256584"/>
          </a:xfrm>
        </p:spPr>
        <p:txBody>
          <a:bodyPr/>
          <a:lstStyle/>
          <a:p>
            <a:r>
              <a:rPr lang="ja-JP" altLang="en-US" sz="2400" dirty="0"/>
              <a:t>介入研究≒臨床試験（</a:t>
            </a:r>
            <a:r>
              <a:rPr lang="en-US" altLang="ja-JP" sz="2400" dirty="0"/>
              <a:t>Clinical trial</a:t>
            </a:r>
            <a:r>
              <a:rPr lang="ja-JP" altLang="en-US" sz="2400" dirty="0"/>
              <a:t>）</a:t>
            </a:r>
            <a:endParaRPr lang="en-US" altLang="ja-JP" sz="2400" dirty="0"/>
          </a:p>
          <a:p>
            <a:pPr lvl="1"/>
            <a:r>
              <a:rPr lang="ja-JP" altLang="en-US" sz="2000" dirty="0"/>
              <a:t>新しい医療技術等の有効性を調べる研究</a:t>
            </a:r>
            <a:endParaRPr lang="en-US" altLang="ja-JP" sz="2000" dirty="0"/>
          </a:p>
          <a:p>
            <a:pPr lvl="1"/>
            <a:r>
              <a:rPr lang="en-US" altLang="ja-JP" sz="2000" dirty="0"/>
              <a:t>A</a:t>
            </a:r>
            <a:r>
              <a:rPr lang="ja-JP" altLang="en-US" sz="2000" dirty="0"/>
              <a:t>病に保険承認されている</a:t>
            </a:r>
            <a:r>
              <a:rPr lang="en-US" altLang="ja-JP" sz="2000" dirty="0"/>
              <a:t>B</a:t>
            </a:r>
            <a:r>
              <a:rPr lang="ja-JP" altLang="en-US" sz="2000" dirty="0"/>
              <a:t>薬と</a:t>
            </a:r>
            <a:r>
              <a:rPr lang="en-US" altLang="ja-JP" sz="2000" dirty="0"/>
              <a:t>C</a:t>
            </a:r>
            <a:r>
              <a:rPr lang="ja-JP" altLang="en-US" sz="2000" dirty="0"/>
              <a:t>薬を、</a:t>
            </a:r>
            <a:r>
              <a:rPr lang="ja-JP" altLang="en-US" sz="2000" u="sng" dirty="0">
                <a:solidFill>
                  <a:srgbClr val="FF0000"/>
                </a:solidFill>
              </a:rPr>
              <a:t>無作為に割り付けて効果を比較する；「介入」</a:t>
            </a:r>
            <a:r>
              <a:rPr lang="ja-JP" altLang="en-US" sz="2000" dirty="0"/>
              <a:t>。</a:t>
            </a:r>
            <a:endParaRPr lang="en-US" altLang="ja-JP" sz="2000" dirty="0"/>
          </a:p>
          <a:p>
            <a:endParaRPr lang="en-US" altLang="ja-JP" sz="2400" dirty="0"/>
          </a:p>
          <a:p>
            <a:r>
              <a:rPr lang="ja-JP" altLang="en-US" sz="2400" dirty="0"/>
              <a:t>観察研究</a:t>
            </a:r>
            <a:endParaRPr lang="en-US" altLang="ja-JP" sz="2400" dirty="0"/>
          </a:p>
          <a:p>
            <a:pPr lvl="1"/>
            <a:r>
              <a:rPr lang="en-US" altLang="ja-JP" sz="2000" dirty="0"/>
              <a:t>A</a:t>
            </a:r>
            <a:r>
              <a:rPr lang="ja-JP" altLang="en-US" sz="2000" dirty="0"/>
              <a:t>病に通常の治療を行い、その経過を追跡して、治療法ごとの効果を比較する。</a:t>
            </a:r>
            <a:endParaRPr lang="en-US" altLang="ja-JP" sz="2000" dirty="0"/>
          </a:p>
          <a:p>
            <a:pPr lvl="1"/>
            <a:r>
              <a:rPr lang="en-US" altLang="ja-JP" sz="2000" dirty="0"/>
              <a:t>A</a:t>
            </a:r>
            <a:r>
              <a:rPr lang="ja-JP" altLang="en-US" sz="2000" dirty="0"/>
              <a:t>病に保険承認されている</a:t>
            </a:r>
            <a:r>
              <a:rPr lang="en-US" altLang="ja-JP" sz="2000" dirty="0"/>
              <a:t>B</a:t>
            </a:r>
            <a:r>
              <a:rPr lang="ja-JP" altLang="en-US" sz="2000" dirty="0"/>
              <a:t>薬と</a:t>
            </a:r>
            <a:r>
              <a:rPr lang="en-US" altLang="ja-JP" sz="2000" dirty="0"/>
              <a:t>C</a:t>
            </a:r>
            <a:r>
              <a:rPr lang="ja-JP" altLang="en-US" sz="2000" dirty="0"/>
              <a:t>薬それぞれを</a:t>
            </a:r>
            <a:r>
              <a:rPr lang="ja-JP" altLang="en-US" sz="2000" u="sng" dirty="0">
                <a:solidFill>
                  <a:srgbClr val="0070C0"/>
                </a:solidFill>
              </a:rPr>
              <a:t>診療で使用している患者の診療経過を調査し、効果を比較する；「非介入」</a:t>
            </a:r>
            <a:r>
              <a:rPr lang="ja-JP" altLang="en-US" sz="2000" dirty="0"/>
              <a:t>。</a:t>
            </a:r>
            <a:endParaRPr lang="en-US" altLang="ja-JP" sz="2400" dirty="0"/>
          </a:p>
          <a:p>
            <a:endParaRPr lang="en-US" altLang="ja-JP" sz="2400" dirty="0"/>
          </a:p>
          <a:p>
            <a:r>
              <a:rPr lang="ja-JP" altLang="en-US" sz="2400" dirty="0"/>
              <a:t>疫学研究</a:t>
            </a:r>
            <a:endParaRPr lang="en-US" altLang="ja-JP" sz="2400" dirty="0"/>
          </a:p>
          <a:p>
            <a:pPr lvl="1"/>
            <a:r>
              <a:rPr lang="en-US" altLang="ja-JP" sz="2000" dirty="0"/>
              <a:t>C</a:t>
            </a:r>
            <a:r>
              <a:rPr lang="ja-JP" altLang="en-US" sz="2000" dirty="0"/>
              <a:t>病で入院治療した患者の</a:t>
            </a:r>
            <a:r>
              <a:rPr lang="en-US" altLang="ja-JP" sz="2000" dirty="0"/>
              <a:t>X</a:t>
            </a:r>
            <a:r>
              <a:rPr lang="ja-JP" altLang="en-US" sz="2000" dirty="0"/>
              <a:t>名のカルテを調査し、予後と関連する要因を探し出す。</a:t>
            </a:r>
          </a:p>
        </p:txBody>
      </p:sp>
    </p:spTree>
    <p:extLst>
      <p:ext uri="{BB962C8B-B14F-4D97-AF65-F5344CB8AC3E}">
        <p14:creationId xmlns:p14="http://schemas.microsoft.com/office/powerpoint/2010/main" val="2449550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xmlns="" id="{4BE618EF-1878-4CD1-9C37-2FEF747FC782}"/>
              </a:ext>
            </a:extLst>
          </p:cNvPr>
          <p:cNvSpPr>
            <a:spLocks noGrp="1"/>
          </p:cNvSpPr>
          <p:nvPr>
            <p:ph type="title"/>
          </p:nvPr>
        </p:nvSpPr>
        <p:spPr>
          <a:xfrm>
            <a:off x="457200" y="404664"/>
            <a:ext cx="8229600" cy="706090"/>
          </a:xfrm>
        </p:spPr>
        <p:txBody>
          <a:bodyPr/>
          <a:lstStyle/>
          <a:p>
            <a:r>
              <a:rPr kumimoji="1" lang="ja-JP" altLang="en-US" dirty="0"/>
              <a:t>エビデンスのピラミッド</a:t>
            </a:r>
          </a:p>
        </p:txBody>
      </p:sp>
      <p:pic>
        <p:nvPicPr>
          <p:cNvPr id="4" name="図 3">
            <a:extLst>
              <a:ext uri="{FF2B5EF4-FFF2-40B4-BE49-F238E27FC236}">
                <a16:creationId xmlns:a16="http://schemas.microsoft.com/office/drawing/2014/main" xmlns="" id="{89362D3E-F3C7-41D0-93E2-367A53822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88840"/>
            <a:ext cx="4962584" cy="3533360"/>
          </a:xfrm>
          <a:prstGeom prst="rect">
            <a:avLst/>
          </a:prstGeom>
        </p:spPr>
      </p:pic>
      <p:sp>
        <p:nvSpPr>
          <p:cNvPr id="7" name="吹き出し: 四角形 6">
            <a:extLst>
              <a:ext uri="{FF2B5EF4-FFF2-40B4-BE49-F238E27FC236}">
                <a16:creationId xmlns:a16="http://schemas.microsoft.com/office/drawing/2014/main" xmlns="" id="{E7FC7E22-6AFF-4160-8ECD-3F9D793D19C9}"/>
              </a:ext>
            </a:extLst>
          </p:cNvPr>
          <p:cNvSpPr/>
          <p:nvPr/>
        </p:nvSpPr>
        <p:spPr>
          <a:xfrm>
            <a:off x="5292080" y="1844824"/>
            <a:ext cx="3528392" cy="1872208"/>
          </a:xfrm>
          <a:prstGeom prst="wedgeRectCallout">
            <a:avLst>
              <a:gd name="adj1" fmla="val -67805"/>
              <a:gd name="adj2" fmla="val 49272"/>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buFont typeface="Arial" panose="020B0604020202020204" pitchFamily="34" charset="0"/>
              <a:buChar char="•"/>
            </a:pPr>
            <a:r>
              <a:rPr kumimoji="1" lang="ja-JP" altLang="en-US" dirty="0"/>
              <a:t>観察研究では様々なバイアスが混入する</a:t>
            </a:r>
            <a:endParaRPr kumimoji="1" lang="en-US" altLang="ja-JP" dirty="0"/>
          </a:p>
          <a:p>
            <a:pPr marL="285750" indent="-285750">
              <a:buFont typeface="Arial" panose="020B0604020202020204" pitchFamily="34" charset="0"/>
              <a:buChar char="•"/>
            </a:pPr>
            <a:r>
              <a:rPr lang="ja-JP" altLang="en-US" dirty="0"/>
              <a:t>研究者の主観や意向が反映された結果となるリスクが高い</a:t>
            </a:r>
            <a:endParaRPr kumimoji="1" lang="ja-JP" altLang="en-US" dirty="0"/>
          </a:p>
        </p:txBody>
      </p:sp>
      <p:sp>
        <p:nvSpPr>
          <p:cNvPr id="8" name="吹き出し: 四角形 7">
            <a:extLst>
              <a:ext uri="{FF2B5EF4-FFF2-40B4-BE49-F238E27FC236}">
                <a16:creationId xmlns:a16="http://schemas.microsoft.com/office/drawing/2014/main" xmlns="" id="{0F96D5DD-7D46-4B0C-80E8-8BA537A33734}"/>
              </a:ext>
            </a:extLst>
          </p:cNvPr>
          <p:cNvSpPr/>
          <p:nvPr/>
        </p:nvSpPr>
        <p:spPr>
          <a:xfrm>
            <a:off x="5358120" y="4149080"/>
            <a:ext cx="3528392" cy="1584176"/>
          </a:xfrm>
          <a:prstGeom prst="wedgeRectCallout">
            <a:avLst>
              <a:gd name="adj1" fmla="val -62406"/>
              <a:gd name="adj2" fmla="val -632"/>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anose="020B0604020202020204" pitchFamily="34" charset="0"/>
              <a:buChar char="•"/>
            </a:pPr>
            <a:r>
              <a:rPr kumimoji="1" lang="ja-JP" altLang="en-US" dirty="0"/>
              <a:t>動物や試験管での研究結果をそのままヒトに適用できない</a:t>
            </a:r>
            <a:endParaRPr kumimoji="1" lang="en-US" altLang="ja-JP" dirty="0"/>
          </a:p>
          <a:p>
            <a:pPr marL="742950" lvl="1" indent="-285750">
              <a:buFont typeface="Wingdings" panose="05000000000000000000" pitchFamily="2" charset="2"/>
              <a:buChar char="ü"/>
            </a:pPr>
            <a:r>
              <a:rPr lang="ja-JP" altLang="en-US" dirty="0"/>
              <a:t>例；がん細胞を殺傷する薬の多くは正常細胞も殺傷</a:t>
            </a:r>
            <a:endParaRPr kumimoji="1" lang="ja-JP" altLang="en-US" dirty="0"/>
          </a:p>
        </p:txBody>
      </p:sp>
    </p:spTree>
    <p:extLst>
      <p:ext uri="{BB962C8B-B14F-4D97-AF65-F5344CB8AC3E}">
        <p14:creationId xmlns:p14="http://schemas.microsoft.com/office/powerpoint/2010/main" val="12156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477860"/>
            <a:ext cx="7821488" cy="850106"/>
          </a:xfrm>
        </p:spPr>
        <p:txBody>
          <a:bodyPr/>
          <a:lstStyle/>
          <a:p>
            <a:r>
              <a:rPr kumimoji="1" lang="ja-JP" altLang="en-US" sz="4000" dirty="0"/>
              <a:t>治験</a:t>
            </a:r>
            <a:r>
              <a:rPr lang="ja-JP" altLang="en-US" sz="4000" dirty="0"/>
              <a:t>以外の</a:t>
            </a:r>
            <a:r>
              <a:rPr kumimoji="1" lang="ja-JP" altLang="en-US" sz="4000" dirty="0"/>
              <a:t>臨床試験の意義</a:t>
            </a:r>
          </a:p>
        </p:txBody>
      </p:sp>
      <p:sp>
        <p:nvSpPr>
          <p:cNvPr id="3" name="コンテンツ プレースホルダー 2"/>
          <p:cNvSpPr>
            <a:spLocks noGrp="1"/>
          </p:cNvSpPr>
          <p:nvPr>
            <p:ph idx="1"/>
          </p:nvPr>
        </p:nvSpPr>
        <p:spPr>
          <a:xfrm>
            <a:off x="2948722" y="1700808"/>
            <a:ext cx="5760640" cy="3024336"/>
          </a:xfrm>
        </p:spPr>
        <p:txBody>
          <a:bodyPr/>
          <a:lstStyle/>
          <a:p>
            <a:r>
              <a:rPr lang="ja-JP" altLang="en-US" sz="2400" dirty="0"/>
              <a:t>治験以外の研究の必要性</a:t>
            </a:r>
            <a:endParaRPr lang="en-US" altLang="ja-JP" sz="2400" dirty="0"/>
          </a:p>
          <a:p>
            <a:pPr lvl="1"/>
            <a:r>
              <a:rPr lang="ja-JP" altLang="en-US" sz="2000" dirty="0"/>
              <a:t>古くから実施されている医療の検証</a:t>
            </a:r>
            <a:endParaRPr lang="en-US" altLang="ja-JP" sz="2000" dirty="0"/>
          </a:p>
          <a:p>
            <a:pPr lvl="1"/>
            <a:r>
              <a:rPr lang="ja-JP" altLang="en-US" sz="2000" dirty="0"/>
              <a:t>将来治験につながるかもしれない斬新な研究</a:t>
            </a:r>
            <a:endParaRPr lang="en-US" altLang="ja-JP" sz="2000" dirty="0"/>
          </a:p>
          <a:p>
            <a:pPr lvl="1"/>
            <a:endParaRPr lang="en-US" altLang="ja-JP" sz="2000" dirty="0"/>
          </a:p>
          <a:p>
            <a:r>
              <a:rPr lang="ja-JP" altLang="en-US" sz="2400" dirty="0"/>
              <a:t>研究者は自由に実施できる</a:t>
            </a:r>
            <a:endParaRPr lang="en-US" altLang="ja-JP" sz="2400" dirty="0"/>
          </a:p>
          <a:p>
            <a:pPr lvl="1"/>
            <a:r>
              <a:rPr lang="ja-JP" altLang="en-US" sz="2000" dirty="0"/>
              <a:t>行政届出や審査は不要</a:t>
            </a:r>
            <a:endParaRPr lang="en-US" altLang="ja-JP" sz="2000" dirty="0"/>
          </a:p>
          <a:p>
            <a:pPr lvl="1"/>
            <a:r>
              <a:rPr lang="ja-JP" altLang="en-US" sz="2000" dirty="0"/>
              <a:t>強制力がない「倫理指針」に準拠</a:t>
            </a:r>
            <a:endParaRPr lang="en-US" altLang="ja-JP" sz="1600" dirty="0"/>
          </a:p>
        </p:txBody>
      </p:sp>
      <p:sp>
        <p:nvSpPr>
          <p:cNvPr id="5" name="角丸四角形 4"/>
          <p:cNvSpPr/>
          <p:nvPr/>
        </p:nvSpPr>
        <p:spPr>
          <a:xfrm>
            <a:off x="438026" y="2775121"/>
            <a:ext cx="2160240" cy="26039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6" name="角丸四角形 5"/>
          <p:cNvSpPr/>
          <p:nvPr/>
        </p:nvSpPr>
        <p:spPr>
          <a:xfrm>
            <a:off x="683566" y="3894057"/>
            <a:ext cx="1332498" cy="13530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8" name="テキスト ボックス 7"/>
          <p:cNvSpPr txBox="1"/>
          <p:nvPr/>
        </p:nvSpPr>
        <p:spPr>
          <a:xfrm>
            <a:off x="949706" y="4228103"/>
            <a:ext cx="800219" cy="461665"/>
          </a:xfrm>
          <a:prstGeom prst="rect">
            <a:avLst/>
          </a:prstGeom>
          <a:noFill/>
        </p:spPr>
        <p:txBody>
          <a:bodyPr wrap="none" rtlCol="0">
            <a:spAutoFit/>
          </a:bodyPr>
          <a:lstStyle/>
          <a:p>
            <a:pPr fontAlgn="auto">
              <a:spcBef>
                <a:spcPts val="0"/>
              </a:spcBef>
              <a:spcAft>
                <a:spcPts val="0"/>
              </a:spcAft>
            </a:pPr>
            <a:r>
              <a:rPr lang="ja-JP" altLang="en-US" sz="2400" dirty="0">
                <a:solidFill>
                  <a:prstClr val="black"/>
                </a:solidFill>
                <a:latin typeface="Calibri"/>
                <a:ea typeface="ＭＳ Ｐゴシック"/>
              </a:rPr>
              <a:t>治験</a:t>
            </a:r>
          </a:p>
        </p:txBody>
      </p:sp>
      <p:sp>
        <p:nvSpPr>
          <p:cNvPr id="9" name="テキスト ボックス 8"/>
          <p:cNvSpPr txBox="1"/>
          <p:nvPr/>
        </p:nvSpPr>
        <p:spPr>
          <a:xfrm>
            <a:off x="788482" y="3212976"/>
            <a:ext cx="1518364" cy="492443"/>
          </a:xfrm>
          <a:prstGeom prst="rect">
            <a:avLst/>
          </a:prstGeom>
          <a:noFill/>
        </p:spPr>
        <p:txBody>
          <a:bodyPr wrap="none" rtlCol="0">
            <a:spAutoFit/>
          </a:bodyPr>
          <a:lstStyle/>
          <a:p>
            <a:pPr fontAlgn="auto">
              <a:spcBef>
                <a:spcPts val="0"/>
              </a:spcBef>
              <a:spcAft>
                <a:spcPts val="0"/>
              </a:spcAft>
            </a:pPr>
            <a:r>
              <a:rPr lang="ja-JP" altLang="en-US" sz="2600" dirty="0">
                <a:solidFill>
                  <a:prstClr val="black"/>
                </a:solidFill>
                <a:latin typeface="Calibri"/>
                <a:ea typeface="ＭＳ Ｐゴシック"/>
              </a:rPr>
              <a:t>臨床</a:t>
            </a:r>
            <a:r>
              <a:rPr lang="ja-JP" altLang="en-US" sz="2600" u="sng" dirty="0">
                <a:solidFill>
                  <a:prstClr val="black"/>
                </a:solidFill>
                <a:latin typeface="Calibri"/>
                <a:ea typeface="ＭＳ Ｐゴシック"/>
              </a:rPr>
              <a:t>試験</a:t>
            </a:r>
          </a:p>
        </p:txBody>
      </p:sp>
      <p:sp>
        <p:nvSpPr>
          <p:cNvPr id="11" name="下矢印 10"/>
          <p:cNvSpPr/>
          <p:nvPr/>
        </p:nvSpPr>
        <p:spPr>
          <a:xfrm rot="1513273">
            <a:off x="1418909" y="2419025"/>
            <a:ext cx="389172" cy="690548"/>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雲形吹き出し 12"/>
          <p:cNvSpPr/>
          <p:nvPr/>
        </p:nvSpPr>
        <p:spPr>
          <a:xfrm>
            <a:off x="3419872" y="4869160"/>
            <a:ext cx="4565307" cy="1619549"/>
          </a:xfrm>
          <a:prstGeom prst="cloudCallout">
            <a:avLst>
              <a:gd name="adj1" fmla="val -49488"/>
              <a:gd name="adj2" fmla="val -60558"/>
            </a:avLst>
          </a:prstGeom>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2000" dirty="0"/>
              <a:t>既存治療の検証や最適化のために重要「エビデンスの構築」</a:t>
            </a:r>
            <a:endParaRPr kumimoji="1" lang="ja-JP" altLang="en-US" sz="2000" dirty="0"/>
          </a:p>
        </p:txBody>
      </p:sp>
      <p:sp>
        <p:nvSpPr>
          <p:cNvPr id="4" name="テキスト ボックス 3">
            <a:extLst>
              <a:ext uri="{FF2B5EF4-FFF2-40B4-BE49-F238E27FC236}">
                <a16:creationId xmlns:a16="http://schemas.microsoft.com/office/drawing/2014/main" xmlns="" id="{3324CEDE-164A-4CF1-9990-9F4F7C75CDDB}"/>
              </a:ext>
            </a:extLst>
          </p:cNvPr>
          <p:cNvSpPr txBox="1"/>
          <p:nvPr/>
        </p:nvSpPr>
        <p:spPr>
          <a:xfrm>
            <a:off x="1539904" y="1857709"/>
            <a:ext cx="1249060" cy="584775"/>
          </a:xfrm>
          <a:prstGeom prst="rect">
            <a:avLst/>
          </a:prstGeom>
          <a:noFill/>
        </p:spPr>
        <p:txBody>
          <a:bodyPr wrap="none" rtlCol="0">
            <a:spAutoFit/>
          </a:bodyPr>
          <a:lstStyle/>
          <a:p>
            <a:r>
              <a:rPr kumimoji="1" lang="ja-JP" altLang="en-US" sz="3200" dirty="0">
                <a:solidFill>
                  <a:srgbClr val="FFC000"/>
                </a:solidFill>
              </a:rPr>
              <a:t>ココ！</a:t>
            </a:r>
          </a:p>
        </p:txBody>
      </p:sp>
    </p:spTree>
    <p:extLst>
      <p:ext uri="{BB962C8B-B14F-4D97-AF65-F5344CB8AC3E}">
        <p14:creationId xmlns:p14="http://schemas.microsoft.com/office/powerpoint/2010/main" val="395846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4" descr="名称未設定-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7" y="-25128"/>
            <a:ext cx="9180513"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0" name="スライド番号プレースホルダ 35"/>
          <p:cNvSpPr txBox="1">
            <a:spLocks noGrp="1"/>
          </p:cNvSpPr>
          <p:nvPr/>
        </p:nvSpPr>
        <p:spPr bwMode="auto">
          <a:xfrm>
            <a:off x="8501063" y="55006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fld id="{7B1CC9DB-506B-42E8-9121-0EB5198BCE9D}" type="slidenum">
              <a:rPr lang="en-US" altLang="ja-JP" sz="1600">
                <a:solidFill>
                  <a:prstClr val="black"/>
                </a:solidFill>
                <a:latin typeface="Times New Roman" pitchFamily="18" charset="0"/>
              </a:rPr>
              <a:pPr algn="r" eaLnBrk="1" hangingPunct="1"/>
              <a:t>27</a:t>
            </a:fld>
            <a:endParaRPr lang="en-US" altLang="ja-JP" sz="1600" dirty="0">
              <a:solidFill>
                <a:prstClr val="black"/>
              </a:solidFill>
              <a:latin typeface="Times New Roman" pitchFamily="18" charset="0"/>
            </a:endParaRPr>
          </a:p>
        </p:txBody>
      </p:sp>
      <p:sp>
        <p:nvSpPr>
          <p:cNvPr id="4" name="タイトル 3"/>
          <p:cNvSpPr>
            <a:spLocks noGrp="1"/>
          </p:cNvSpPr>
          <p:nvPr>
            <p:ph type="title"/>
          </p:nvPr>
        </p:nvSpPr>
        <p:spPr>
          <a:xfrm>
            <a:off x="1145369" y="548680"/>
            <a:ext cx="6889774" cy="824136"/>
          </a:xfrm>
        </p:spPr>
        <p:txBody>
          <a:bodyPr/>
          <a:lstStyle/>
          <a:p>
            <a:r>
              <a:rPr kumimoji="1" lang="ja-JP" altLang="en-US" sz="3600" dirty="0"/>
              <a:t>ディオバン（バルサルタン）事件</a:t>
            </a:r>
          </a:p>
        </p:txBody>
      </p:sp>
      <p:sp>
        <p:nvSpPr>
          <p:cNvPr id="5" name="コンテンツ プレースホルダー 4"/>
          <p:cNvSpPr>
            <a:spLocks noGrp="1"/>
          </p:cNvSpPr>
          <p:nvPr>
            <p:ph sz="quarter" idx="1"/>
          </p:nvPr>
        </p:nvSpPr>
        <p:spPr>
          <a:xfrm>
            <a:off x="683568" y="1484784"/>
            <a:ext cx="8153400" cy="5069160"/>
          </a:xfrm>
        </p:spPr>
        <p:txBody>
          <a:bodyPr/>
          <a:lstStyle/>
          <a:p>
            <a:r>
              <a:rPr kumimoji="1" lang="ja-JP" altLang="en-US" sz="2400" dirty="0"/>
              <a:t>降圧剤バルサルタンに脳卒中、心筋梗塞などの発症減少効果があるという臨床試験結果が公表（</a:t>
            </a:r>
            <a:r>
              <a:rPr kumimoji="1" lang="en-US" altLang="ja-JP" sz="2400" dirty="0"/>
              <a:t>2007</a:t>
            </a:r>
            <a:r>
              <a:rPr kumimoji="1" lang="ja-JP" altLang="en-US" sz="2400" dirty="0"/>
              <a:t>～</a:t>
            </a:r>
            <a:r>
              <a:rPr kumimoji="1" lang="en-US" altLang="ja-JP" sz="2400" dirty="0"/>
              <a:t>2012</a:t>
            </a:r>
            <a:r>
              <a:rPr kumimoji="1" lang="ja-JP" altLang="en-US" sz="2400" dirty="0"/>
              <a:t>）</a:t>
            </a:r>
            <a:endParaRPr kumimoji="1" lang="en-US" altLang="ja-JP" sz="2400" dirty="0"/>
          </a:p>
          <a:p>
            <a:pPr lvl="1"/>
            <a:r>
              <a:rPr lang="ja-JP" altLang="en-US" sz="2100" dirty="0"/>
              <a:t>降圧剤としては治験で承認</a:t>
            </a:r>
            <a:endParaRPr lang="en-US" altLang="ja-JP" sz="2100" dirty="0"/>
          </a:p>
          <a:p>
            <a:pPr lvl="1"/>
            <a:r>
              <a:rPr lang="ja-JP" altLang="en-US" sz="2100" dirty="0"/>
              <a:t>他剤との比較や販売活動に利用</a:t>
            </a:r>
            <a:endParaRPr kumimoji="1" lang="en-US" altLang="ja-JP" sz="2100" dirty="0"/>
          </a:p>
          <a:p>
            <a:endParaRPr kumimoji="1" lang="en-US" altLang="ja-JP" sz="2400" dirty="0"/>
          </a:p>
          <a:p>
            <a:r>
              <a:rPr lang="ja-JP" altLang="en-US" sz="2400" dirty="0"/>
              <a:t>これらの研究結果の不正を指摘する告発や論説（</a:t>
            </a:r>
            <a:r>
              <a:rPr lang="en-US" altLang="ja-JP" sz="2400" dirty="0"/>
              <a:t>2011</a:t>
            </a:r>
            <a:r>
              <a:rPr lang="ja-JP" altLang="en-US" sz="2400" dirty="0"/>
              <a:t>～</a:t>
            </a:r>
            <a:r>
              <a:rPr lang="en-US" altLang="ja-JP" sz="2400" dirty="0"/>
              <a:t>2012</a:t>
            </a:r>
            <a:r>
              <a:rPr lang="ja-JP" altLang="en-US" sz="2400" dirty="0"/>
              <a:t>）</a:t>
            </a:r>
            <a:endParaRPr kumimoji="1" lang="en-US" altLang="ja-JP" sz="2400" dirty="0"/>
          </a:p>
          <a:p>
            <a:r>
              <a:rPr kumimoji="1" lang="ja-JP" altLang="en-US" sz="2400" dirty="0"/>
              <a:t>当該論文の取り下げ（</a:t>
            </a:r>
            <a:r>
              <a:rPr kumimoji="1" lang="en-US" altLang="ja-JP" sz="2400" dirty="0"/>
              <a:t>2013</a:t>
            </a:r>
            <a:r>
              <a:rPr kumimoji="1" lang="ja-JP" altLang="en-US" sz="2400" dirty="0"/>
              <a:t>）</a:t>
            </a:r>
            <a:endParaRPr kumimoji="1" lang="en-US" altLang="ja-JP" sz="2400" dirty="0"/>
          </a:p>
          <a:p>
            <a:endParaRPr kumimoji="1" lang="en-US" altLang="ja-JP" sz="2400" dirty="0"/>
          </a:p>
          <a:p>
            <a:r>
              <a:rPr lang="ja-JP" altLang="en-US" sz="2400" dirty="0"/>
              <a:t>製薬企業社員が身分を隠匿し、研究に参加していたことが判明（</a:t>
            </a:r>
            <a:r>
              <a:rPr lang="en-US" altLang="ja-JP" sz="2400" dirty="0"/>
              <a:t>2013</a:t>
            </a:r>
            <a:r>
              <a:rPr lang="ja-JP" altLang="en-US" sz="2400" dirty="0"/>
              <a:t>）</a:t>
            </a:r>
            <a:endParaRPr lang="en-US" altLang="ja-JP" sz="2400" dirty="0"/>
          </a:p>
          <a:p>
            <a:r>
              <a:rPr kumimoji="1" lang="ja-JP" altLang="en-US" sz="2400" dirty="0"/>
              <a:t>当該社員が</a:t>
            </a:r>
            <a:r>
              <a:rPr kumimoji="1" lang="ja-JP" altLang="en-US" sz="2400" u="sng" dirty="0"/>
              <a:t>研究データ改ざん</a:t>
            </a:r>
            <a:r>
              <a:rPr kumimoji="1" lang="ja-JP" altLang="en-US" sz="2400" dirty="0"/>
              <a:t>にも関与した</a:t>
            </a:r>
            <a:r>
              <a:rPr lang="ja-JP" altLang="en-US" sz="2400" dirty="0"/>
              <a:t>と判明</a:t>
            </a:r>
            <a:endParaRPr kumimoji="1" lang="en-US" altLang="ja-JP" sz="2400" dirty="0"/>
          </a:p>
        </p:txBody>
      </p:sp>
    </p:spTree>
    <p:extLst>
      <p:ext uri="{BB962C8B-B14F-4D97-AF65-F5344CB8AC3E}">
        <p14:creationId xmlns:p14="http://schemas.microsoft.com/office/powerpoint/2010/main" val="341459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7" end="7"/>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500" fill="hold"/>
                                        <p:tgtEl>
                                          <p:spTgt spid="5">
                                            <p:txEl>
                                              <p:pRg st="8" end="8"/>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9"/>
          <p:cNvSpPr>
            <a:spLocks noGrp="1" noChangeArrowheads="1"/>
          </p:cNvSpPr>
          <p:nvPr>
            <p:ph idx="1"/>
          </p:nvPr>
        </p:nvSpPr>
        <p:spPr>
          <a:xfrm>
            <a:off x="462882" y="1052736"/>
            <a:ext cx="8229600" cy="5629746"/>
          </a:xfrm>
        </p:spPr>
        <p:txBody>
          <a:bodyPr/>
          <a:lstStyle/>
          <a:p>
            <a:pPr>
              <a:lnSpc>
                <a:spcPct val="80000"/>
              </a:lnSpc>
              <a:buFontTx/>
              <a:buNone/>
            </a:pPr>
            <a:r>
              <a:rPr lang="en-US" altLang="ja-JP" sz="1600" dirty="0">
                <a:solidFill>
                  <a:schemeClr val="tx1"/>
                </a:solidFill>
              </a:rPr>
              <a:t>GCP</a:t>
            </a:r>
            <a:r>
              <a:rPr lang="ja-JP" altLang="en-US" sz="1600" dirty="0">
                <a:solidFill>
                  <a:schemeClr val="tx1"/>
                </a:solidFill>
              </a:rPr>
              <a:t>省令第三章　第一節　治験依頼者による治験の管理に関する基準</a:t>
            </a:r>
          </a:p>
          <a:p>
            <a:pPr>
              <a:lnSpc>
                <a:spcPct val="80000"/>
              </a:lnSpc>
              <a:buFontTx/>
              <a:buNone/>
            </a:pPr>
            <a:r>
              <a:rPr lang="en-US" altLang="ja-JP" sz="1600" dirty="0">
                <a:solidFill>
                  <a:schemeClr val="tx1"/>
                </a:solidFill>
              </a:rPr>
              <a:t>(</a:t>
            </a:r>
            <a:r>
              <a:rPr lang="ja-JP" altLang="en-US" sz="1600" dirty="0">
                <a:solidFill>
                  <a:schemeClr val="tx1"/>
                </a:solidFill>
              </a:rPr>
              <a:t>モニタリングの実施</a:t>
            </a:r>
            <a:r>
              <a:rPr lang="en-US" altLang="ja-JP" sz="1600" dirty="0">
                <a:solidFill>
                  <a:schemeClr val="tx1"/>
                </a:solidFill>
              </a:rPr>
              <a:t>)</a:t>
            </a:r>
          </a:p>
          <a:p>
            <a:pPr>
              <a:lnSpc>
                <a:spcPct val="80000"/>
              </a:lnSpc>
              <a:buFontTx/>
              <a:buNone/>
            </a:pPr>
            <a:r>
              <a:rPr lang="ja-JP" altLang="en-US" sz="1600" dirty="0">
                <a:solidFill>
                  <a:schemeClr val="tx1"/>
                </a:solidFill>
              </a:rPr>
              <a:t>第</a:t>
            </a:r>
            <a:r>
              <a:rPr lang="en-US" altLang="ja-JP" sz="1600" dirty="0"/>
              <a:t>21</a:t>
            </a:r>
            <a:r>
              <a:rPr lang="ja-JP" altLang="en-US" sz="1600" dirty="0">
                <a:solidFill>
                  <a:schemeClr val="tx1"/>
                </a:solidFill>
              </a:rPr>
              <a:t>条　治験依頼者は、モニタリングに関する手順書を作成し、当該手順書に従って</a:t>
            </a:r>
            <a:r>
              <a:rPr lang="ja-JP" altLang="en-US" sz="1600" u="sng" dirty="0">
                <a:solidFill>
                  <a:schemeClr val="tx1"/>
                </a:solidFill>
              </a:rPr>
              <a:t>モニタリングを実施しなければならない</a:t>
            </a:r>
            <a:r>
              <a:rPr lang="ja-JP" altLang="en-US" sz="1600" dirty="0">
                <a:solidFill>
                  <a:schemeClr val="tx1"/>
                </a:solidFill>
              </a:rPr>
              <a:t>。</a:t>
            </a:r>
          </a:p>
          <a:p>
            <a:pPr>
              <a:lnSpc>
                <a:spcPct val="80000"/>
              </a:lnSpc>
              <a:buFontTx/>
              <a:buNone/>
            </a:pPr>
            <a:r>
              <a:rPr lang="en-US" altLang="ja-JP" sz="1600" dirty="0">
                <a:solidFill>
                  <a:schemeClr val="tx1"/>
                </a:solidFill>
              </a:rPr>
              <a:t>2</a:t>
            </a:r>
            <a:r>
              <a:rPr lang="ja-JP" altLang="en-US" sz="1600" dirty="0"/>
              <a:t>　前項の規定によりモニタリングを実施する場合には、実施医療機関において</a:t>
            </a:r>
            <a:r>
              <a:rPr lang="ja-JP" altLang="en-US" sz="1600" u="sng" dirty="0"/>
              <a:t>実地に行わなければならない</a:t>
            </a:r>
            <a:r>
              <a:rPr lang="ja-JP" altLang="en-US" sz="1600" dirty="0"/>
              <a:t>。ただし、他の方法により十分にモニタリングを実施することができる場合には、この限りではない</a:t>
            </a:r>
            <a:r>
              <a:rPr lang="ja-JP" altLang="en-US" sz="1600" dirty="0">
                <a:solidFill>
                  <a:schemeClr val="tx1"/>
                </a:solidFill>
              </a:rPr>
              <a:t>。</a:t>
            </a:r>
          </a:p>
          <a:p>
            <a:pPr>
              <a:lnSpc>
                <a:spcPct val="80000"/>
              </a:lnSpc>
              <a:buFontTx/>
              <a:buNone/>
            </a:pPr>
            <a:endParaRPr lang="ja-JP" altLang="en-US" sz="1600" dirty="0">
              <a:solidFill>
                <a:schemeClr val="tx1"/>
              </a:solidFill>
            </a:endParaRPr>
          </a:p>
          <a:p>
            <a:pPr>
              <a:lnSpc>
                <a:spcPct val="80000"/>
              </a:lnSpc>
              <a:buFontTx/>
              <a:buNone/>
            </a:pPr>
            <a:endParaRPr lang="ja-JP" altLang="en-US" sz="1600" dirty="0">
              <a:solidFill>
                <a:schemeClr val="tx1"/>
              </a:solidFill>
            </a:endParaRPr>
          </a:p>
          <a:p>
            <a:pPr>
              <a:lnSpc>
                <a:spcPct val="80000"/>
              </a:lnSpc>
              <a:buFontTx/>
              <a:buNone/>
            </a:pPr>
            <a:endParaRPr lang="en-US" altLang="ja-JP" sz="1600" dirty="0">
              <a:solidFill>
                <a:schemeClr val="tx1"/>
              </a:solidFill>
            </a:endParaRPr>
          </a:p>
          <a:p>
            <a:pPr>
              <a:lnSpc>
                <a:spcPct val="80000"/>
              </a:lnSpc>
              <a:buFontTx/>
              <a:buNone/>
            </a:pPr>
            <a:r>
              <a:rPr lang="en-US" altLang="ja-JP" sz="1600" dirty="0">
                <a:solidFill>
                  <a:schemeClr val="tx1"/>
                </a:solidFill>
              </a:rPr>
              <a:t>1</a:t>
            </a:r>
            <a:r>
              <a:rPr lang="ja-JP" altLang="en-US" sz="1600" dirty="0">
                <a:solidFill>
                  <a:schemeClr val="tx1"/>
                </a:solidFill>
              </a:rPr>
              <a:t>　治験依頼者は、</a:t>
            </a:r>
            <a:r>
              <a:rPr lang="ja-JP" altLang="en-US" sz="1600" u="sng" dirty="0">
                <a:solidFill>
                  <a:schemeClr val="tx1"/>
                </a:solidFill>
              </a:rPr>
              <a:t>被験者の人権の保護、安全の保持及び福祉の向上が図られていること、治験が最新の治験実施計画書及び本基準を遵守して実施されていること、治験責任医師又は治験分担医師から報告された治験データ等が正確かつ完全で原資料等の治験関連記録に照らして検証できることを確認</a:t>
            </a:r>
            <a:r>
              <a:rPr lang="ja-JP" altLang="en-US" sz="1600" dirty="0">
                <a:solidFill>
                  <a:schemeClr val="tx1"/>
                </a:solidFill>
              </a:rPr>
              <a:t>するため、モニタリングを実施すること。</a:t>
            </a:r>
            <a:endParaRPr lang="en-US" altLang="ja-JP" sz="1600" dirty="0">
              <a:solidFill>
                <a:schemeClr val="tx1"/>
              </a:solidFill>
            </a:endParaRPr>
          </a:p>
          <a:p>
            <a:pPr>
              <a:lnSpc>
                <a:spcPct val="80000"/>
              </a:lnSpc>
              <a:buFontTx/>
              <a:buNone/>
            </a:pPr>
            <a:endParaRPr lang="en-US" altLang="ja-JP" sz="1600" dirty="0"/>
          </a:p>
          <a:p>
            <a:pPr>
              <a:lnSpc>
                <a:spcPct val="80000"/>
              </a:lnSpc>
              <a:buFontTx/>
              <a:buNone/>
            </a:pPr>
            <a:r>
              <a:rPr lang="ja-JP" altLang="en-US" sz="1600" dirty="0">
                <a:solidFill>
                  <a:schemeClr val="tx1"/>
                </a:solidFill>
              </a:rPr>
              <a:t>（以下略</a:t>
            </a:r>
            <a:r>
              <a:rPr lang="ja-JP" altLang="en-US" sz="1600" dirty="0"/>
              <a:t>）</a:t>
            </a:r>
            <a:endParaRPr lang="en-US" altLang="ja-JP" sz="1600" dirty="0">
              <a:solidFill>
                <a:schemeClr val="tx1"/>
              </a:solidFill>
            </a:endParaRPr>
          </a:p>
          <a:p>
            <a:pPr>
              <a:lnSpc>
                <a:spcPct val="80000"/>
              </a:lnSpc>
              <a:buFontTx/>
              <a:buNone/>
            </a:pPr>
            <a:endParaRPr lang="ja-JP" altLang="en-US" sz="1600" dirty="0">
              <a:solidFill>
                <a:schemeClr val="tx1"/>
              </a:solidFill>
            </a:endParaRPr>
          </a:p>
        </p:txBody>
      </p:sp>
      <p:sp>
        <p:nvSpPr>
          <p:cNvPr id="84995" name="Rectangle 30"/>
          <p:cNvSpPr>
            <a:spLocks noChangeArrowheads="1"/>
          </p:cNvSpPr>
          <p:nvPr/>
        </p:nvSpPr>
        <p:spPr bwMode="auto">
          <a:xfrm>
            <a:off x="437482" y="948060"/>
            <a:ext cx="8280400" cy="1781225"/>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457200">
              <a:defRPr/>
            </a:pPr>
            <a:endParaRPr lang="ja-JP" altLang="en-US">
              <a:solidFill>
                <a:srgbClr val="000000"/>
              </a:solidFill>
              <a:latin typeface="Arial" pitchFamily="34" charset="0"/>
              <a:ea typeface="ＭＳ Ｐゴシック" charset="0"/>
              <a:cs typeface="ＭＳ Ｐゴシック" charset="0"/>
            </a:endParaRPr>
          </a:p>
        </p:txBody>
      </p:sp>
      <p:sp>
        <p:nvSpPr>
          <p:cNvPr id="84996" name="Text Box 32"/>
          <p:cNvSpPr txBox="1">
            <a:spLocks noChangeArrowheads="1"/>
          </p:cNvSpPr>
          <p:nvPr/>
        </p:nvSpPr>
        <p:spPr bwMode="auto">
          <a:xfrm>
            <a:off x="3780757" y="2545928"/>
            <a:ext cx="15938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defTabSz="457200" eaLnBrk="1" hangingPunct="1">
              <a:defRPr/>
            </a:pPr>
            <a:r>
              <a:rPr lang="ja-JP" altLang="en-US" dirty="0">
                <a:solidFill>
                  <a:srgbClr val="FF0000"/>
                </a:solidFill>
              </a:rPr>
              <a:t>省令</a:t>
            </a:r>
            <a:r>
              <a:rPr lang="en-US" altLang="ja-JP" dirty="0">
                <a:solidFill>
                  <a:srgbClr val="FF0000"/>
                </a:solidFill>
              </a:rPr>
              <a:t>GCP</a:t>
            </a:r>
            <a:r>
              <a:rPr lang="ja-JP" altLang="en-US" dirty="0">
                <a:solidFill>
                  <a:srgbClr val="FF0000"/>
                </a:solidFill>
              </a:rPr>
              <a:t>本文</a:t>
            </a:r>
          </a:p>
        </p:txBody>
      </p:sp>
      <p:sp>
        <p:nvSpPr>
          <p:cNvPr id="84999" name="Text Box 35"/>
          <p:cNvSpPr txBox="1">
            <a:spLocks noChangeArrowheads="1"/>
          </p:cNvSpPr>
          <p:nvPr/>
        </p:nvSpPr>
        <p:spPr bwMode="auto">
          <a:xfrm>
            <a:off x="462882" y="4776083"/>
            <a:ext cx="83781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defTabSz="457200" eaLnBrk="1" hangingPunct="1">
              <a:defRPr/>
            </a:pPr>
            <a:r>
              <a:rPr lang="en-US" altLang="ja-JP" sz="2400" dirty="0">
                <a:solidFill>
                  <a:srgbClr val="000000"/>
                </a:solidFill>
              </a:rPr>
              <a:t>GCP</a:t>
            </a:r>
            <a:r>
              <a:rPr lang="ja-JP" altLang="en-US" sz="2400" dirty="0">
                <a:solidFill>
                  <a:srgbClr val="000000"/>
                </a:solidFill>
              </a:rPr>
              <a:t>省令の中にモニタリングは「必須」「実地に赴いて行う」などが明確に規定→治験では必須</a:t>
            </a:r>
            <a:endParaRPr lang="en-US" altLang="ja-JP" sz="2400" dirty="0">
              <a:solidFill>
                <a:srgbClr val="000000"/>
              </a:solidFill>
            </a:endParaRPr>
          </a:p>
        </p:txBody>
      </p:sp>
      <p:pic>
        <p:nvPicPr>
          <p:cNvPr id="6" name="Picture 2" descr="C:\Users\Ryuji Koike\Pictures\TMDU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7246" y="6074916"/>
            <a:ext cx="1666754" cy="78308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547664" y="241484"/>
            <a:ext cx="5682966"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ja-JP" altLang="en-US" sz="2800" dirty="0">
                <a:solidFill>
                  <a:srgbClr val="000000"/>
                </a:solidFill>
                <a:latin typeface="Arial" pitchFamily="34" charset="0"/>
              </a:rPr>
              <a:t>モニタリング；研究データの品質管理</a:t>
            </a:r>
            <a:endParaRPr lang="ja-JP" altLang="en-US" sz="2800" u="sng" dirty="0">
              <a:solidFill>
                <a:srgbClr val="000000"/>
              </a:solidFill>
              <a:latin typeface="Arial" pitchFamily="34" charset="0"/>
            </a:endParaRPr>
          </a:p>
        </p:txBody>
      </p:sp>
      <p:sp>
        <p:nvSpPr>
          <p:cNvPr id="3" name="吹き出し: 角を丸めた四角形 2">
            <a:extLst>
              <a:ext uri="{FF2B5EF4-FFF2-40B4-BE49-F238E27FC236}">
                <a16:creationId xmlns:a16="http://schemas.microsoft.com/office/drawing/2014/main" xmlns="" id="{C11B4603-1E57-4DD1-B784-5C1B06A5FD6C}"/>
              </a:ext>
            </a:extLst>
          </p:cNvPr>
          <p:cNvSpPr/>
          <p:nvPr/>
        </p:nvSpPr>
        <p:spPr>
          <a:xfrm>
            <a:off x="1691680" y="6074916"/>
            <a:ext cx="4536504" cy="522436"/>
          </a:xfrm>
          <a:prstGeom prst="wedgeRoundRectCallout">
            <a:avLst>
              <a:gd name="adj1" fmla="val -4666"/>
              <a:gd name="adj2" fmla="val -15445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治験以外の臨床研究では法規制なし</a:t>
            </a:r>
          </a:p>
        </p:txBody>
      </p:sp>
    </p:spTree>
    <p:extLst>
      <p:ext uri="{BB962C8B-B14F-4D97-AF65-F5344CB8AC3E}">
        <p14:creationId xmlns:p14="http://schemas.microsoft.com/office/powerpoint/2010/main" val="926033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ディオバン事件の本質</a:t>
            </a:r>
          </a:p>
        </p:txBody>
      </p:sp>
      <p:sp>
        <p:nvSpPr>
          <p:cNvPr id="3" name="コンテンツ プレースホルダー 2"/>
          <p:cNvSpPr>
            <a:spLocks noGrp="1"/>
          </p:cNvSpPr>
          <p:nvPr>
            <p:ph idx="1"/>
          </p:nvPr>
        </p:nvSpPr>
        <p:spPr>
          <a:xfrm>
            <a:off x="457200" y="1556792"/>
            <a:ext cx="8229600" cy="4752528"/>
          </a:xfrm>
        </p:spPr>
        <p:txBody>
          <a:bodyPr/>
          <a:lstStyle/>
          <a:p>
            <a:r>
              <a:rPr kumimoji="1" lang="ja-JP" altLang="en-US" dirty="0"/>
              <a:t>治験以外の臨床試験の問題点が露呈</a:t>
            </a:r>
            <a:endParaRPr kumimoji="1" lang="en-US" altLang="ja-JP" dirty="0"/>
          </a:p>
          <a:p>
            <a:pPr lvl="1"/>
            <a:r>
              <a:rPr kumimoji="1" lang="ja-JP" altLang="en-US" dirty="0"/>
              <a:t>不正や改ざんのチェック体制なし</a:t>
            </a:r>
            <a:endParaRPr kumimoji="1" lang="en-US" altLang="ja-JP" dirty="0"/>
          </a:p>
          <a:p>
            <a:pPr lvl="1"/>
            <a:r>
              <a:rPr lang="ja-JP" altLang="en-US" dirty="0"/>
              <a:t>製薬会社との不適切な関係</a:t>
            </a:r>
            <a:endParaRPr lang="en-US" altLang="ja-JP" dirty="0"/>
          </a:p>
          <a:p>
            <a:r>
              <a:rPr lang="ja-JP" altLang="en-US" dirty="0"/>
              <a:t>臨床試験は社会的に重要な研究という認識の必要性</a:t>
            </a:r>
            <a:endParaRPr lang="en-US" altLang="ja-JP" dirty="0"/>
          </a:p>
          <a:p>
            <a:pPr lvl="1"/>
            <a:r>
              <a:rPr lang="ja-JP" altLang="en-US" dirty="0"/>
              <a:t>被験者の自由意思に基づくボランティア</a:t>
            </a:r>
            <a:endParaRPr lang="en-US" altLang="ja-JP" dirty="0"/>
          </a:p>
          <a:p>
            <a:pPr lvl="1"/>
            <a:r>
              <a:rPr lang="ja-JP" altLang="en-US" dirty="0"/>
              <a:t>誤った結果は誤った診療を誘導する</a:t>
            </a:r>
            <a:endParaRPr lang="en-US" altLang="ja-JP" dirty="0"/>
          </a:p>
          <a:p>
            <a:pPr lvl="1"/>
            <a:endParaRPr kumimoji="1" lang="en-US" altLang="ja-JP" dirty="0"/>
          </a:p>
          <a:p>
            <a:pPr lvl="1">
              <a:buClr>
                <a:srgbClr val="0070C0"/>
              </a:buClr>
              <a:buFont typeface="Wingdings" panose="05000000000000000000" pitchFamily="2" charset="2"/>
              <a:buChar char="Ø"/>
            </a:pPr>
            <a:r>
              <a:rPr lang="ja-JP" altLang="en-US" dirty="0"/>
              <a:t>規制の見直しを行う必要性</a:t>
            </a:r>
            <a:endParaRPr kumimoji="1" lang="en-US" altLang="ja-JP" dirty="0"/>
          </a:p>
          <a:p>
            <a:endParaRPr kumimoji="1" lang="ja-JP" altLang="en-US" dirty="0"/>
          </a:p>
        </p:txBody>
      </p:sp>
      <p:pic>
        <p:nvPicPr>
          <p:cNvPr id="4" name="Picture 2" descr="C:\Users\Ryuji Koike\Pictures\TMDU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3868" y="5683373"/>
            <a:ext cx="2500132" cy="117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806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title"/>
          </p:nvPr>
        </p:nvSpPr>
        <p:spPr>
          <a:xfrm>
            <a:off x="1403648" y="346075"/>
            <a:ext cx="6768752" cy="561975"/>
          </a:xfrm>
        </p:spPr>
        <p:txBody>
          <a:bodyPr>
            <a:normAutofit fontScale="90000"/>
          </a:bodyPr>
          <a:lstStyle/>
          <a:p>
            <a:pPr eaLnBrk="1" fontAlgn="auto" hangingPunct="1">
              <a:spcAft>
                <a:spcPts val="0"/>
              </a:spcAft>
              <a:defRPr/>
            </a:pPr>
            <a:r>
              <a:rPr lang="ja-JP" altLang="en-US" sz="3200" dirty="0"/>
              <a:t>薬の開発；実用化までの実際のプロセス</a:t>
            </a:r>
          </a:p>
        </p:txBody>
      </p:sp>
      <p:pic>
        <p:nvPicPr>
          <p:cNvPr id="148483" name="Picture 1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1188" y="908050"/>
            <a:ext cx="3529012" cy="2566988"/>
          </a:xfrm>
          <a:noFill/>
        </p:spPr>
      </p:pic>
      <p:pic>
        <p:nvPicPr>
          <p:cNvPr id="148484" name="Picture 1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55650" y="3357563"/>
            <a:ext cx="3384550" cy="3221037"/>
          </a:xfrm>
          <a:noFill/>
        </p:spPr>
      </p:pic>
      <p:sp>
        <p:nvSpPr>
          <p:cNvPr id="153603" name="Rectangle 9"/>
          <p:cNvSpPr>
            <a:spLocks noGrp="1" noChangeArrowheads="1"/>
          </p:cNvSpPr>
          <p:nvPr>
            <p:ph type="body" sz="half" idx="3"/>
          </p:nvPr>
        </p:nvSpPr>
        <p:spPr>
          <a:xfrm>
            <a:off x="4644008" y="1556792"/>
            <a:ext cx="4038600" cy="4784725"/>
          </a:xfrm>
        </p:spPr>
        <p:txBody>
          <a:bodyPr/>
          <a:lstStyle/>
          <a:p>
            <a:pPr marL="457200" indent="-457200" eaLnBrk="1" hangingPunct="1">
              <a:buFontTx/>
              <a:buAutoNum type="arabicPeriod"/>
            </a:pPr>
            <a:r>
              <a:rPr lang="ja-JP" altLang="en-US" sz="2400" dirty="0"/>
              <a:t>基礎研究；生き物に投与する以前の研究</a:t>
            </a:r>
            <a:endParaRPr lang="en-US" altLang="ja-JP" sz="2400" dirty="0"/>
          </a:p>
          <a:p>
            <a:pPr marL="457200" indent="-457200" eaLnBrk="1" hangingPunct="1">
              <a:buFontTx/>
              <a:buAutoNum type="arabicPeriod"/>
            </a:pPr>
            <a:r>
              <a:rPr lang="ja-JP" altLang="en-US" sz="2400" dirty="0"/>
              <a:t>前臨床試験；動物で効き目や安全性を調べる</a:t>
            </a:r>
          </a:p>
          <a:p>
            <a:pPr marL="457200" indent="-457200" eaLnBrk="1" hangingPunct="1">
              <a:buFontTx/>
              <a:buAutoNum type="arabicPeriod"/>
            </a:pPr>
            <a:r>
              <a:rPr lang="ja-JP" altLang="en-US" sz="2400" u="sng" dirty="0">
                <a:solidFill>
                  <a:srgbClr val="FF0000"/>
                </a:solidFill>
              </a:rPr>
              <a:t>臨床試験</a:t>
            </a:r>
            <a:r>
              <a:rPr lang="ja-JP" altLang="en-US" sz="2400" dirty="0"/>
              <a:t>；人に投与して効き目や安全性を調べる、大きく３段階に分かれる</a:t>
            </a:r>
          </a:p>
          <a:p>
            <a:pPr marL="457200" indent="-457200" eaLnBrk="1" hangingPunct="1">
              <a:buFontTx/>
              <a:buAutoNum type="arabicPeriod"/>
            </a:pPr>
            <a:r>
              <a:rPr lang="ja-JP" altLang="en-US" sz="2400" dirty="0"/>
              <a:t>行政に申請；申請資料を精査して承認</a:t>
            </a:r>
            <a:endParaRPr lang="en-US" altLang="ja-JP" sz="2400" dirty="0"/>
          </a:p>
          <a:p>
            <a:pPr marL="457200" indent="-457200" eaLnBrk="1" hangingPunct="1">
              <a:buFontTx/>
              <a:buAutoNum type="arabicPeriod"/>
            </a:pPr>
            <a:r>
              <a:rPr lang="ja-JP" altLang="en-US" sz="2400" dirty="0"/>
              <a:t>市販後調査；発売後も安全性や有効性を調べる</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臨床研究</a:t>
            </a:r>
            <a:r>
              <a:rPr lang="ja-JP" altLang="en-US" dirty="0"/>
              <a:t>規制強化の必要性</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ディオバン事件以後も臨床研究の不適切事例が発生</a:t>
            </a:r>
            <a:endParaRPr kumimoji="1" lang="en-US" altLang="ja-JP" dirty="0"/>
          </a:p>
          <a:p>
            <a:pPr lvl="1"/>
            <a:r>
              <a:rPr lang="en-US" altLang="ja-JP" dirty="0"/>
              <a:t>CASE-J</a:t>
            </a:r>
            <a:r>
              <a:rPr lang="ja-JP" altLang="en-US" dirty="0"/>
              <a:t>試験；プロモーションコード違反、</a:t>
            </a:r>
            <a:r>
              <a:rPr lang="en-US" altLang="ja-JP" dirty="0"/>
              <a:t>SAE</a:t>
            </a:r>
            <a:r>
              <a:rPr lang="ja-JP" altLang="en-US" dirty="0"/>
              <a:t>報告漏れ</a:t>
            </a:r>
            <a:endParaRPr lang="en-US" altLang="ja-JP" dirty="0"/>
          </a:p>
          <a:p>
            <a:pPr lvl="1"/>
            <a:r>
              <a:rPr kumimoji="1" lang="en-US" altLang="ja-JP" dirty="0"/>
              <a:t>SIGN</a:t>
            </a:r>
            <a:r>
              <a:rPr kumimoji="1" lang="ja-JP" altLang="en-US" dirty="0"/>
              <a:t>試験；利益相反に抵触</a:t>
            </a:r>
            <a:endParaRPr kumimoji="1" lang="en-US" altLang="ja-JP" dirty="0"/>
          </a:p>
          <a:p>
            <a:pPr lvl="1"/>
            <a:r>
              <a:rPr lang="ja-JP" altLang="en-US" dirty="0"/>
              <a:t>ネスプ臨床研究；利益相反抵触、倫理指針違反</a:t>
            </a:r>
            <a:endParaRPr lang="en-US" altLang="ja-JP" dirty="0"/>
          </a:p>
          <a:p>
            <a:pPr>
              <a:buFont typeface="Wingdings" panose="05000000000000000000" pitchFamily="2" charset="2"/>
              <a:buChar char="Ø"/>
            </a:pPr>
            <a:r>
              <a:rPr lang="ja-JP" altLang="en-US" dirty="0"/>
              <a:t>行政当局による強制執行が可能なシステム構築の必要性</a:t>
            </a:r>
            <a:endParaRPr kumimoji="1" lang="ja-JP" altLang="en-US" dirty="0"/>
          </a:p>
        </p:txBody>
      </p:sp>
    </p:spTree>
    <p:extLst>
      <p:ext uri="{BB962C8B-B14F-4D97-AF65-F5344CB8AC3E}">
        <p14:creationId xmlns:p14="http://schemas.microsoft.com/office/powerpoint/2010/main" val="3676694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082094" y="3501008"/>
            <a:ext cx="4954402" cy="2808312"/>
          </a:xfrm>
        </p:spPr>
        <p:txBody>
          <a:bodyPr/>
          <a:lstStyle/>
          <a:p>
            <a:pPr>
              <a:buFont typeface="Wingdings" panose="05000000000000000000" pitchFamily="2" charset="2"/>
              <a:buChar char="Ø"/>
            </a:pPr>
            <a:r>
              <a:rPr kumimoji="1" lang="ja-JP" altLang="en-US" sz="2800" dirty="0"/>
              <a:t>臨床研究法の成立</a:t>
            </a:r>
            <a:r>
              <a:rPr lang="ja-JP" altLang="en-US" sz="2800" dirty="0"/>
              <a:t>（</a:t>
            </a:r>
            <a:r>
              <a:rPr lang="en-US" altLang="ja-JP" sz="2800" dirty="0"/>
              <a:t>2017.4</a:t>
            </a:r>
            <a:r>
              <a:rPr lang="ja-JP" altLang="en-US" sz="2800" dirty="0"/>
              <a:t>）</a:t>
            </a:r>
            <a:endParaRPr kumimoji="1" lang="en-US" altLang="ja-JP" sz="2800" dirty="0"/>
          </a:p>
          <a:p>
            <a:r>
              <a:rPr lang="ja-JP" altLang="en-US" sz="2400" dirty="0"/>
              <a:t>治験以外の臨床試験を法令で規制</a:t>
            </a:r>
            <a:endParaRPr lang="en-US" altLang="ja-JP" sz="2400" dirty="0"/>
          </a:p>
          <a:p>
            <a:pPr marL="0" indent="0">
              <a:buNone/>
            </a:pPr>
            <a:endParaRPr kumimoji="1" lang="en-US" altLang="ja-JP" sz="2000" dirty="0"/>
          </a:p>
          <a:p>
            <a:pPr marL="0" indent="0">
              <a:buNone/>
            </a:pPr>
            <a:r>
              <a:rPr kumimoji="1" lang="ja-JP" altLang="en-US" sz="2000" dirty="0"/>
              <a:t>　　</a:t>
            </a:r>
            <a:r>
              <a:rPr kumimoji="1" lang="en-US" altLang="ja-JP" sz="2000" dirty="0"/>
              <a:t>※</a:t>
            </a:r>
            <a:r>
              <a:rPr lang="ja-JP" altLang="en-US" sz="2000" dirty="0"/>
              <a:t>対象となる</a:t>
            </a:r>
            <a:r>
              <a:rPr kumimoji="1" lang="ja-JP" altLang="en-US" sz="2000" dirty="0"/>
              <a:t>臨床試験</a:t>
            </a:r>
            <a:endParaRPr kumimoji="1" lang="en-US" altLang="ja-JP" sz="2000" dirty="0"/>
          </a:p>
          <a:p>
            <a:pPr lvl="1">
              <a:buFont typeface="Wingdings" panose="05000000000000000000" pitchFamily="2" charset="2"/>
              <a:buChar char="Ø"/>
            </a:pPr>
            <a:r>
              <a:rPr kumimoji="1" lang="ja-JP" altLang="en-US" sz="1800" dirty="0"/>
              <a:t>保険適用外の医療を行う研究</a:t>
            </a:r>
            <a:endParaRPr kumimoji="1" lang="en-US" altLang="ja-JP" sz="1800" dirty="0"/>
          </a:p>
          <a:p>
            <a:pPr lvl="1">
              <a:buFont typeface="Wingdings" panose="05000000000000000000" pitchFamily="2" charset="2"/>
              <a:buChar char="Ø"/>
            </a:pPr>
            <a:r>
              <a:rPr lang="ja-JP" altLang="en-US" sz="1800" dirty="0"/>
              <a:t>製薬会社等が研究費を出資する研究</a:t>
            </a:r>
            <a:endParaRPr kumimoji="1" lang="ja-JP" altLang="en-US" sz="1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29000"/>
            <a:ext cx="3830573"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938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0B1E72F-3603-4734-A4FF-9D75923E67A3}"/>
              </a:ext>
            </a:extLst>
          </p:cNvPr>
          <p:cNvSpPr>
            <a:spLocks noGrp="1"/>
          </p:cNvSpPr>
          <p:nvPr>
            <p:ph type="title"/>
          </p:nvPr>
        </p:nvSpPr>
        <p:spPr/>
        <p:txBody>
          <a:bodyPr/>
          <a:lstStyle/>
          <a:p>
            <a:r>
              <a:rPr kumimoji="1" lang="ja-JP" altLang="en-US" dirty="0"/>
              <a:t>小括（</a:t>
            </a:r>
            <a:r>
              <a:rPr lang="en-US" altLang="ja-JP" dirty="0"/>
              <a:t>2</a:t>
            </a:r>
            <a:r>
              <a:rPr kumimoji="1" lang="ja-JP" altLang="en-US" dirty="0"/>
              <a:t>）</a:t>
            </a:r>
          </a:p>
        </p:txBody>
      </p:sp>
      <p:sp>
        <p:nvSpPr>
          <p:cNvPr id="3" name="コンテンツ プレースホルダー 2">
            <a:extLst>
              <a:ext uri="{FF2B5EF4-FFF2-40B4-BE49-F238E27FC236}">
                <a16:creationId xmlns:a16="http://schemas.microsoft.com/office/drawing/2014/main" xmlns="" id="{01629504-569C-4978-BAE1-EC86B1168E33}"/>
              </a:ext>
            </a:extLst>
          </p:cNvPr>
          <p:cNvSpPr>
            <a:spLocks noGrp="1"/>
          </p:cNvSpPr>
          <p:nvPr>
            <p:ph idx="1"/>
          </p:nvPr>
        </p:nvSpPr>
        <p:spPr>
          <a:xfrm>
            <a:off x="395536" y="1600200"/>
            <a:ext cx="8496944" cy="4853136"/>
          </a:xfrm>
        </p:spPr>
        <p:txBody>
          <a:bodyPr/>
          <a:lstStyle/>
          <a:p>
            <a:r>
              <a:rPr kumimoji="1" lang="ja-JP" altLang="en-US" dirty="0"/>
              <a:t>医学的エビデンス構築のためには治験以外の臨床研究・臨床試験が</a:t>
            </a:r>
            <a:r>
              <a:rPr lang="ja-JP" altLang="en-US" dirty="0"/>
              <a:t>重要</a:t>
            </a:r>
            <a:endParaRPr kumimoji="1" lang="en-US" altLang="ja-JP" dirty="0"/>
          </a:p>
          <a:p>
            <a:endParaRPr kumimoji="1" lang="en-US" altLang="ja-JP" dirty="0"/>
          </a:p>
          <a:p>
            <a:r>
              <a:rPr kumimoji="1" lang="ja-JP" altLang="en-US" dirty="0"/>
              <a:t>日本では治験以外の研究は、法令としての</a:t>
            </a:r>
            <a:r>
              <a:rPr kumimoji="1" lang="en-US" altLang="ja-JP" dirty="0"/>
              <a:t>GCP</a:t>
            </a:r>
            <a:r>
              <a:rPr kumimoji="1" lang="ja-JP" altLang="en-US" dirty="0"/>
              <a:t>の対象外</a:t>
            </a:r>
            <a:endParaRPr kumimoji="1" lang="en-US" altLang="ja-JP" dirty="0"/>
          </a:p>
          <a:p>
            <a:endParaRPr lang="en-US" altLang="ja-JP" dirty="0"/>
          </a:p>
          <a:p>
            <a:r>
              <a:rPr lang="ja-JP" altLang="en-US" dirty="0"/>
              <a:t>治験以外の臨床研究への法規制が整備されつつある</a:t>
            </a:r>
            <a:endParaRPr lang="en-US" altLang="ja-JP" dirty="0"/>
          </a:p>
        </p:txBody>
      </p:sp>
    </p:spTree>
    <p:extLst>
      <p:ext uri="{BB962C8B-B14F-4D97-AF65-F5344CB8AC3E}">
        <p14:creationId xmlns:p14="http://schemas.microsoft.com/office/powerpoint/2010/main" val="2037973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43000" y="404664"/>
            <a:ext cx="7245424" cy="1012974"/>
          </a:xfrm>
        </p:spPr>
        <p:txBody>
          <a:bodyPr/>
          <a:lstStyle/>
          <a:p>
            <a:r>
              <a:rPr lang="ja-JP" altLang="en-US" sz="3600" dirty="0">
                <a:latin typeface="HGP創英角ｺﾞｼｯｸUB" panose="020B0900000000000000" pitchFamily="50" charset="-128"/>
                <a:ea typeface="HGP創英角ｺﾞｼｯｸUB" panose="020B0900000000000000" pitchFamily="50" charset="-128"/>
              </a:rPr>
              <a:t>経済活動として見た新薬開発</a:t>
            </a:r>
            <a:endParaRPr kumimoji="1" lang="ja-JP" altLang="en-US" sz="36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1143000" y="1600200"/>
            <a:ext cx="7543800" cy="3056705"/>
          </a:xfrm>
        </p:spPr>
        <p:txBody>
          <a:bodyPr/>
          <a:lstStyle/>
          <a:p>
            <a:r>
              <a:rPr lang="ja-JP" altLang="en-US" sz="2800" dirty="0">
                <a:latin typeface="HGP創英角ｺﾞｼｯｸUB" panose="020B0900000000000000" pitchFamily="50" charset="-128"/>
                <a:ea typeface="HGP創英角ｺﾞｼｯｸUB" panose="020B0900000000000000" pitchFamily="50" charset="-128"/>
              </a:rPr>
              <a:t>ハイリスクの巨額投資</a:t>
            </a:r>
            <a:endParaRPr lang="en-US" altLang="ja-JP" sz="2800" dirty="0">
              <a:latin typeface="HGP創英角ｺﾞｼｯｸUB" panose="020B0900000000000000" pitchFamily="50" charset="-128"/>
              <a:ea typeface="HGP創英角ｺﾞｼｯｸUB" panose="020B0900000000000000" pitchFamily="50" charset="-128"/>
            </a:endParaRPr>
          </a:p>
          <a:p>
            <a:pPr lvl="2"/>
            <a:r>
              <a:rPr lang="ja-JP" altLang="en-US" sz="2000" dirty="0">
                <a:latin typeface="HGP創英角ｺﾞｼｯｸUB" panose="020B0900000000000000" pitchFamily="50" charset="-128"/>
                <a:ea typeface="HGP創英角ｺﾞｼｯｸUB" panose="020B0900000000000000" pitchFamily="50" charset="-128"/>
              </a:rPr>
              <a:t>平均して</a:t>
            </a:r>
            <a:r>
              <a:rPr lang="en-US" altLang="ja-JP" sz="2000" dirty="0">
                <a:latin typeface="HGP創英角ｺﾞｼｯｸUB" panose="020B0900000000000000" pitchFamily="50" charset="-128"/>
                <a:ea typeface="HGP創英角ｺﾞｼｯｸUB" panose="020B0900000000000000" pitchFamily="50" charset="-128"/>
              </a:rPr>
              <a:t>30</a:t>
            </a:r>
            <a:r>
              <a:rPr lang="ja-JP" altLang="en-US" sz="2000" dirty="0">
                <a:latin typeface="HGP創英角ｺﾞｼｯｸUB" panose="020B0900000000000000" pitchFamily="50" charset="-128"/>
                <a:ea typeface="HGP創英角ｺﾞｼｯｸUB" panose="020B0900000000000000" pitchFamily="50" charset="-128"/>
              </a:rPr>
              <a:t>～</a:t>
            </a:r>
            <a:r>
              <a:rPr lang="en-US" altLang="ja-JP" sz="2000" dirty="0">
                <a:latin typeface="HGP創英角ｺﾞｼｯｸUB" panose="020B0900000000000000" pitchFamily="50" charset="-128"/>
                <a:ea typeface="HGP創英角ｺﾞｼｯｸUB" panose="020B0900000000000000" pitchFamily="50" charset="-128"/>
              </a:rPr>
              <a:t>50</a:t>
            </a:r>
            <a:r>
              <a:rPr lang="ja-JP" altLang="en-US" sz="2000" dirty="0">
                <a:latin typeface="HGP創英角ｺﾞｼｯｸUB" panose="020B0900000000000000" pitchFamily="50" charset="-128"/>
                <a:ea typeface="HGP創英角ｺﾞｼｯｸUB" panose="020B0900000000000000" pitchFamily="50" charset="-128"/>
              </a:rPr>
              <a:t>億円（製薬協調査）</a:t>
            </a:r>
            <a:endParaRPr lang="en-US" altLang="ja-JP" sz="2000" dirty="0">
              <a:latin typeface="HGP創英角ｺﾞｼｯｸUB" panose="020B0900000000000000" pitchFamily="50" charset="-128"/>
              <a:ea typeface="HGP創英角ｺﾞｼｯｸUB" panose="020B0900000000000000" pitchFamily="50" charset="-128"/>
            </a:endParaRPr>
          </a:p>
          <a:p>
            <a:pPr lvl="2"/>
            <a:r>
              <a:rPr lang="ja-JP" altLang="en-US" sz="2000" dirty="0">
                <a:latin typeface="HGP創英角ｺﾞｼｯｸUB" panose="020B0900000000000000" pitchFamily="50" charset="-128"/>
                <a:ea typeface="HGP創英角ｺﾞｼｯｸUB" panose="020B0900000000000000" pitchFamily="50" charset="-128"/>
              </a:rPr>
              <a:t>専門性が高いスタッフやインフラが必要</a:t>
            </a:r>
            <a:endParaRPr lang="en-US" altLang="ja-JP" sz="2000" dirty="0">
              <a:latin typeface="HGP創英角ｺﾞｼｯｸUB" panose="020B0900000000000000" pitchFamily="50" charset="-128"/>
              <a:ea typeface="HGP創英角ｺﾞｼｯｸUB" panose="020B0900000000000000" pitchFamily="50" charset="-128"/>
            </a:endParaRPr>
          </a:p>
          <a:p>
            <a:pPr lvl="2"/>
            <a:r>
              <a:rPr lang="ja-JP" altLang="en-US" sz="2000" dirty="0">
                <a:latin typeface="HGP創英角ｺﾞｼｯｸUB" panose="020B0900000000000000" pitchFamily="50" charset="-128"/>
                <a:ea typeface="HGP創英角ｺﾞｼｯｸUB" panose="020B0900000000000000" pitchFamily="50" charset="-128"/>
              </a:rPr>
              <a:t>医師や医療機関の協力が必要</a:t>
            </a:r>
            <a:endParaRPr lang="en-US" altLang="ja-JP" sz="20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成功しても回収が難しい</a:t>
            </a:r>
            <a:endParaRPr lang="en-US" altLang="ja-JP" sz="2800" dirty="0">
              <a:latin typeface="HGP創英角ｺﾞｼｯｸUB" panose="020B0900000000000000" pitchFamily="50" charset="-128"/>
              <a:ea typeface="HGP創英角ｺﾞｼｯｸUB" panose="020B0900000000000000" pitchFamily="50" charset="-128"/>
            </a:endParaRPr>
          </a:p>
          <a:p>
            <a:pPr lvl="2"/>
            <a:r>
              <a:rPr lang="ja-JP" altLang="en-US" sz="2000" dirty="0">
                <a:latin typeface="HGP創英角ｺﾞｼｯｸUB" panose="020B0900000000000000" pitchFamily="50" charset="-128"/>
                <a:ea typeface="HGP創英角ｺﾞｼｯｸUB" panose="020B0900000000000000" pitchFamily="50" charset="-128"/>
              </a:rPr>
              <a:t>公定価格のため、市場経済原理が適用しづらい</a:t>
            </a:r>
            <a:endParaRPr lang="en-US" altLang="ja-JP" sz="2000" dirty="0">
              <a:latin typeface="HGP創英角ｺﾞｼｯｸUB" panose="020B0900000000000000" pitchFamily="50" charset="-128"/>
              <a:ea typeface="HGP創英角ｺﾞｼｯｸUB" panose="020B0900000000000000" pitchFamily="50" charset="-128"/>
            </a:endParaRPr>
          </a:p>
          <a:p>
            <a:pPr lvl="2"/>
            <a:r>
              <a:rPr lang="ja-JP" altLang="en-US" sz="2000" dirty="0">
                <a:latin typeface="HGP創英角ｺﾞｼｯｸUB" panose="020B0900000000000000" pitchFamily="50" charset="-128"/>
                <a:ea typeface="HGP創英角ｺﾞｼｯｸUB" panose="020B0900000000000000" pitchFamily="50" charset="-128"/>
              </a:rPr>
              <a:t>社会的責任と私企業の利益とのジレンマ</a:t>
            </a:r>
            <a:endParaRPr lang="en-US" altLang="ja-JP" sz="1600" dirty="0">
              <a:latin typeface="HGP創英角ｺﾞｼｯｸUB" panose="020B0900000000000000" pitchFamily="50" charset="-128"/>
              <a:ea typeface="HGP創英角ｺﾞｼｯｸUB" panose="020B0900000000000000" pitchFamily="50" charset="-128"/>
            </a:endParaRPr>
          </a:p>
        </p:txBody>
      </p:sp>
      <p:pic>
        <p:nvPicPr>
          <p:cNvPr id="180226" name="Picture 2" descr="http://bunbun38.com/geinou/wp-content/uploads/2013/09/%E4%BC%9A%E7%A4%BE%E5%80%92%E7%94%A3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631766"/>
            <a:ext cx="1339759" cy="1834083"/>
          </a:xfrm>
          <a:prstGeom prst="rect">
            <a:avLst/>
          </a:prstGeom>
          <a:noFill/>
          <a:extLst>
            <a:ext uri="{909E8E84-426E-40DD-AFC4-6F175D3DCCD1}">
              <a14:hiddenFill xmlns:a14="http://schemas.microsoft.com/office/drawing/2010/main">
                <a:solidFill>
                  <a:srgbClr val="FFFFFF"/>
                </a:solidFill>
              </a14:hiddenFill>
            </a:ext>
          </a:extLst>
        </p:spPr>
      </p:pic>
      <p:pic>
        <p:nvPicPr>
          <p:cNvPr id="180228" name="Picture 4" descr="http://t.pimg.jp/007/629/902/1/762990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5" y="4656905"/>
            <a:ext cx="2376047" cy="1869157"/>
          </a:xfrm>
          <a:prstGeom prst="rect">
            <a:avLst/>
          </a:prstGeom>
          <a:noFill/>
          <a:extLst>
            <a:ext uri="{909E8E84-426E-40DD-AFC4-6F175D3DCCD1}">
              <a14:hiddenFill xmlns:a14="http://schemas.microsoft.com/office/drawing/2010/main">
                <a:solidFill>
                  <a:srgbClr val="FFFFFF"/>
                </a:solidFill>
              </a14:hiddenFill>
            </a:ext>
          </a:extLst>
        </p:spPr>
      </p:pic>
      <p:sp>
        <p:nvSpPr>
          <p:cNvPr id="4" name="円形吹き出し 3"/>
          <p:cNvSpPr/>
          <p:nvPr/>
        </p:nvSpPr>
        <p:spPr>
          <a:xfrm>
            <a:off x="5704355" y="4692301"/>
            <a:ext cx="2952328" cy="1849363"/>
          </a:xfrm>
          <a:prstGeom prst="wedgeEllipseCallout">
            <a:avLst>
              <a:gd name="adj1" fmla="val -41028"/>
              <a:gd name="adj2" fmla="val -5810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dirty="0"/>
              <a:t>新薬開発の投資は、販売で回収するしかないが</a:t>
            </a:r>
            <a:r>
              <a:rPr kumimoji="1" lang="en-US" altLang="ja-JP" sz="2000" dirty="0"/>
              <a:t>…</a:t>
            </a:r>
            <a:endParaRPr kumimoji="1" lang="ja-JP" altLang="en-US" sz="2000" dirty="0"/>
          </a:p>
        </p:txBody>
      </p:sp>
    </p:spTree>
    <p:extLst>
      <p:ext uri="{BB962C8B-B14F-4D97-AF65-F5344CB8AC3E}">
        <p14:creationId xmlns:p14="http://schemas.microsoft.com/office/powerpoint/2010/main" val="41794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22014" y="548680"/>
            <a:ext cx="7670466" cy="565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580112" y="6323389"/>
            <a:ext cx="3203121" cy="276999"/>
          </a:xfrm>
          <a:prstGeom prst="rect">
            <a:avLst/>
          </a:prstGeom>
          <a:noFill/>
        </p:spPr>
        <p:txBody>
          <a:bodyPr wrap="none" rtlCol="0">
            <a:spAutoFit/>
          </a:bodyPr>
          <a:lstStyle/>
          <a:p>
            <a:pPr defTabSz="457200"/>
            <a:r>
              <a:rPr lang="ja-JP" altLang="en-US" sz="1200" dirty="0">
                <a:solidFill>
                  <a:srgbClr val="000000"/>
                </a:solidFill>
                <a:latin typeface="Arial"/>
                <a:ea typeface="ＭＳ Ｐゴシック"/>
              </a:rPr>
              <a:t>厚生労働省臨床研究中核病院説明会資料より</a:t>
            </a:r>
          </a:p>
        </p:txBody>
      </p:sp>
      <p:sp>
        <p:nvSpPr>
          <p:cNvPr id="2" name="角丸四角形 1"/>
          <p:cNvSpPr/>
          <p:nvPr/>
        </p:nvSpPr>
        <p:spPr>
          <a:xfrm>
            <a:off x="2555776" y="260648"/>
            <a:ext cx="4752528" cy="20162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a:t>臨床研究の遂行能力が弱い→</a:t>
            </a:r>
            <a:endParaRPr kumimoji="1" lang="en-US" altLang="ja-JP" sz="2400" dirty="0"/>
          </a:p>
          <a:p>
            <a:pPr algn="ctr"/>
            <a:r>
              <a:rPr kumimoji="1" lang="ja-JP" altLang="en-US" sz="2400" dirty="0"/>
              <a:t>新薬開発を主導できない→</a:t>
            </a:r>
            <a:endParaRPr kumimoji="1" lang="en-US" altLang="ja-JP" sz="2400" dirty="0"/>
          </a:p>
          <a:p>
            <a:pPr algn="ctr"/>
            <a:r>
              <a:rPr kumimoji="1" lang="ja-JP" altLang="en-US" sz="2400" dirty="0"/>
              <a:t>海外で先行→</a:t>
            </a:r>
            <a:endParaRPr kumimoji="1" lang="en-US" altLang="ja-JP" sz="2400" dirty="0"/>
          </a:p>
          <a:p>
            <a:pPr algn="ctr"/>
            <a:r>
              <a:rPr kumimoji="1" lang="ja-JP" altLang="en-US" sz="2400" dirty="0"/>
              <a:t>日本の実用化の遅れ＋貿易赤字</a:t>
            </a:r>
          </a:p>
        </p:txBody>
      </p:sp>
      <p:sp>
        <p:nvSpPr>
          <p:cNvPr id="3" name="角丸四角形 2"/>
          <p:cNvSpPr/>
          <p:nvPr/>
        </p:nvSpPr>
        <p:spPr>
          <a:xfrm>
            <a:off x="6732240" y="5445225"/>
            <a:ext cx="2232248" cy="648072"/>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375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日本の治験・臨床開発の「空洞化」</a:t>
            </a:r>
          </a:p>
        </p:txBody>
      </p:sp>
      <p:pic>
        <p:nvPicPr>
          <p:cNvPr id="163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156" y="1622673"/>
            <a:ext cx="669212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6798498" y="6488668"/>
            <a:ext cx="231345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292934"/>
                </a:solidFill>
                <a:effectLst/>
                <a:uLnTx/>
                <a:uFillTx/>
                <a:latin typeface="Arial" pitchFamily="34" charset="0"/>
                <a:ea typeface="ＭＳ Ｐゴシック" pitchFamily="50" charset="-128"/>
                <a:cs typeface="+mn-cs"/>
              </a:rPr>
              <a:t>厚労省作成資料</a:t>
            </a:r>
            <a:r>
              <a:rPr kumimoji="1" lang="en-US" altLang="ja-JP" sz="1800" b="0" i="0" u="none" strike="noStrike" kern="1200" cap="none" spc="0" normalizeH="0" baseline="0" noProof="0" dirty="0">
                <a:ln>
                  <a:noFill/>
                </a:ln>
                <a:solidFill>
                  <a:srgbClr val="292934"/>
                </a:solidFill>
                <a:effectLst/>
                <a:uLnTx/>
                <a:uFillTx/>
                <a:latin typeface="Arial" pitchFamily="34" charset="0"/>
                <a:ea typeface="ＭＳ Ｐゴシック" pitchFamily="50" charset="-128"/>
                <a:cs typeface="+mn-cs"/>
              </a:rPr>
              <a:t>2013</a:t>
            </a:r>
            <a:endParaRPr kumimoji="1" lang="ja-JP" altLang="en-US" sz="1800" b="0" i="0" u="none" strike="noStrike" kern="1200" cap="none" spc="0" normalizeH="0" baseline="0" noProof="0" dirty="0">
              <a:ln>
                <a:noFill/>
              </a:ln>
              <a:solidFill>
                <a:srgbClr val="292934"/>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208900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sz="3600" dirty="0">
                <a:latin typeface="HGP創英角ﾎﾟｯﾌﾟ体" panose="040B0A00000000000000" pitchFamily="50" charset="-128"/>
                <a:ea typeface="HGP創英角ﾎﾟｯﾌﾟ体" panose="040B0A00000000000000" pitchFamily="50" charset="-128"/>
              </a:rPr>
              <a:t>医療機関主導の医薬開発推進</a:t>
            </a:r>
          </a:p>
        </p:txBody>
      </p:sp>
      <p:pic>
        <p:nvPicPr>
          <p:cNvPr id="1945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7504" y="1700808"/>
            <a:ext cx="4586020"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コンテンツ プレースホルダー 4"/>
          <p:cNvSpPr>
            <a:spLocks noGrp="1"/>
          </p:cNvSpPr>
          <p:nvPr>
            <p:ph sz="half" idx="2"/>
          </p:nvPr>
        </p:nvSpPr>
        <p:spPr>
          <a:xfrm>
            <a:off x="4644008" y="1412776"/>
            <a:ext cx="4392488" cy="5184576"/>
          </a:xfrm>
        </p:spPr>
        <p:txBody>
          <a:bodyPr/>
          <a:lstStyle/>
          <a:p>
            <a:r>
              <a:rPr kumimoji="1" lang="ja-JP" altLang="en-US" sz="2400" dirty="0"/>
              <a:t>（大学）病院が、ある程度自前で医薬開発できる体制整備を国が推進</a:t>
            </a:r>
            <a:endParaRPr kumimoji="1" lang="en-US" altLang="ja-JP" sz="2400" dirty="0"/>
          </a:p>
          <a:p>
            <a:pPr lvl="1"/>
            <a:r>
              <a:rPr lang="ja-JP" altLang="en-US" sz="2000" dirty="0"/>
              <a:t>研究者と医師が協力できる</a:t>
            </a:r>
            <a:endParaRPr lang="en-US" altLang="ja-JP" sz="2000" dirty="0"/>
          </a:p>
          <a:p>
            <a:pPr lvl="1"/>
            <a:r>
              <a:rPr lang="ja-JP" altLang="en-US" sz="2000" dirty="0"/>
              <a:t>早く臨床試験ができる（患者さんに使える）</a:t>
            </a:r>
            <a:endParaRPr kumimoji="1" lang="en-US" altLang="ja-JP" sz="2000" dirty="0"/>
          </a:p>
          <a:p>
            <a:endParaRPr lang="en-US" altLang="ja-JP" sz="2400" dirty="0"/>
          </a:p>
          <a:p>
            <a:r>
              <a:rPr kumimoji="1" lang="ja-JP" altLang="en-US" sz="2400" dirty="0"/>
              <a:t>製品化の見込みができたら、製薬企業に権利を売却「産学連携」</a:t>
            </a:r>
            <a:endParaRPr kumimoji="1" lang="en-US" altLang="ja-JP" sz="2400" dirty="0"/>
          </a:p>
          <a:p>
            <a:pPr lvl="1"/>
            <a:r>
              <a:rPr lang="ja-JP" altLang="en-US" sz="2000" dirty="0"/>
              <a:t>企業は開発失敗のリスクが減る</a:t>
            </a:r>
            <a:endParaRPr lang="en-US" altLang="ja-JP" sz="2000" dirty="0"/>
          </a:p>
          <a:p>
            <a:pPr lvl="1"/>
            <a:r>
              <a:rPr lang="ja-JP" altLang="en-US" sz="2000" dirty="0"/>
              <a:t>企業の臨床試験の経費削減</a:t>
            </a:r>
            <a:endParaRPr lang="en-US" altLang="ja-JP" sz="2000" dirty="0"/>
          </a:p>
          <a:p>
            <a:pPr lvl="1"/>
            <a:r>
              <a:rPr lang="ja-JP" altLang="en-US" sz="2000" dirty="0"/>
              <a:t>大学はさらなる研究の資金源となる</a:t>
            </a:r>
            <a:endParaRPr kumimoji="1" lang="ja-JP" altLang="en-US" sz="2000" dirty="0"/>
          </a:p>
        </p:txBody>
      </p:sp>
      <p:sp>
        <p:nvSpPr>
          <p:cNvPr id="7" name="テキスト ボックス 6"/>
          <p:cNvSpPr txBox="1"/>
          <p:nvPr/>
        </p:nvSpPr>
        <p:spPr>
          <a:xfrm>
            <a:off x="251520" y="5234716"/>
            <a:ext cx="3203121" cy="276999"/>
          </a:xfrm>
          <a:prstGeom prst="rect">
            <a:avLst/>
          </a:prstGeom>
          <a:noFill/>
        </p:spPr>
        <p:txBody>
          <a:bodyPr wrap="none" rtlCol="0">
            <a:spAutoFit/>
          </a:bodyPr>
          <a:lstStyle/>
          <a:p>
            <a:pPr defTabSz="457200"/>
            <a:r>
              <a:rPr lang="ja-JP" altLang="en-US" sz="1200" dirty="0">
                <a:solidFill>
                  <a:srgbClr val="000000"/>
                </a:solidFill>
                <a:latin typeface="Arial" pitchFamily="34" charset="0"/>
              </a:rPr>
              <a:t>厚生労働省臨床研究中核病院説明会資料より</a:t>
            </a:r>
          </a:p>
        </p:txBody>
      </p:sp>
    </p:spTree>
    <p:extLst>
      <p:ext uri="{BB962C8B-B14F-4D97-AF65-F5344CB8AC3E}">
        <p14:creationId xmlns:p14="http://schemas.microsoft.com/office/powerpoint/2010/main" val="2725737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457200" y="1340768"/>
            <a:ext cx="8229600" cy="4972008"/>
          </a:xfrm>
        </p:spPr>
        <p:txBody>
          <a:bodyPr>
            <a:normAutofit/>
          </a:bodyPr>
          <a:lstStyle/>
          <a:p>
            <a:pPr eaLnBrk="1" hangingPunct="1">
              <a:lnSpc>
                <a:spcPct val="90000"/>
              </a:lnSpc>
            </a:pPr>
            <a:r>
              <a:rPr lang="ja-JP" altLang="en-US" dirty="0"/>
              <a:t>製薬企業ではなく、医師が自ら実施する治験</a:t>
            </a:r>
          </a:p>
          <a:p>
            <a:pPr lvl="1">
              <a:lnSpc>
                <a:spcPct val="90000"/>
              </a:lnSpc>
            </a:pPr>
            <a:endParaRPr lang="en-US" altLang="ja-JP" dirty="0"/>
          </a:p>
          <a:p>
            <a:pPr lvl="1">
              <a:lnSpc>
                <a:spcPct val="90000"/>
              </a:lnSpc>
            </a:pPr>
            <a:r>
              <a:rPr lang="ja-JP" altLang="en-US" dirty="0"/>
              <a:t>平成</a:t>
            </a:r>
            <a:r>
              <a:rPr lang="en-US" altLang="ja-JP" dirty="0"/>
              <a:t>15</a:t>
            </a:r>
            <a:r>
              <a:rPr lang="ja-JP" altLang="en-US" dirty="0"/>
              <a:t>年の</a:t>
            </a:r>
            <a:r>
              <a:rPr lang="en-US" altLang="ja-JP" dirty="0"/>
              <a:t>GCP</a:t>
            </a:r>
            <a:r>
              <a:rPr lang="ja-JP" altLang="en-US" dirty="0"/>
              <a:t>改訂で、医師が「自ら治験を実施する者」として実施可となった</a:t>
            </a:r>
            <a:endParaRPr lang="en-US" altLang="ja-JP" dirty="0"/>
          </a:p>
          <a:p>
            <a:pPr lvl="2">
              <a:lnSpc>
                <a:spcPct val="90000"/>
              </a:lnSpc>
            </a:pPr>
            <a:r>
              <a:rPr lang="ja-JP" altLang="en-US" dirty="0"/>
              <a:t>治験の準備や管理も責任を持つ</a:t>
            </a:r>
            <a:endParaRPr lang="en-US" altLang="ja-JP" dirty="0"/>
          </a:p>
          <a:p>
            <a:pPr lvl="2">
              <a:lnSpc>
                <a:spcPct val="90000"/>
              </a:lnSpc>
            </a:pPr>
            <a:r>
              <a:rPr lang="ja-JP" altLang="en-US" dirty="0"/>
              <a:t>保険外の費用負担部分が少ない</a:t>
            </a:r>
            <a:endParaRPr lang="en-US" altLang="ja-JP" dirty="0"/>
          </a:p>
          <a:p>
            <a:pPr eaLnBrk="1" hangingPunct="1">
              <a:lnSpc>
                <a:spcPct val="90000"/>
              </a:lnSpc>
            </a:pPr>
            <a:endParaRPr lang="ja-JP" altLang="en-US" dirty="0"/>
          </a:p>
          <a:p>
            <a:pPr lvl="1" eaLnBrk="1" hangingPunct="1">
              <a:lnSpc>
                <a:spcPct val="90000"/>
              </a:lnSpc>
            </a:pPr>
            <a:r>
              <a:rPr lang="ja-JP" altLang="en-US" dirty="0"/>
              <a:t>企業が取り掛かる前の画期的新薬の治験が可能</a:t>
            </a:r>
            <a:endParaRPr lang="en-US" altLang="ja-JP" dirty="0"/>
          </a:p>
          <a:p>
            <a:pPr lvl="1" eaLnBrk="1" hangingPunct="1">
              <a:lnSpc>
                <a:spcPct val="90000"/>
              </a:lnSpc>
            </a:pPr>
            <a:r>
              <a:rPr lang="ja-JP" altLang="en-US" dirty="0"/>
              <a:t>希少疾患や難病の治験が可能</a:t>
            </a:r>
            <a:endParaRPr lang="en-US" altLang="ja-JP" dirty="0"/>
          </a:p>
          <a:p>
            <a:pPr lvl="1" eaLnBrk="1" hangingPunct="1">
              <a:lnSpc>
                <a:spcPct val="90000"/>
              </a:lnSpc>
            </a:pPr>
            <a:r>
              <a:rPr lang="ja-JP" altLang="en-US" dirty="0"/>
              <a:t>費用の節約が可能</a:t>
            </a:r>
            <a:endParaRPr lang="en-US" altLang="ja-JP" dirty="0"/>
          </a:p>
          <a:p>
            <a:pPr marL="393192" lvl="1" indent="0" eaLnBrk="1" hangingPunct="1">
              <a:lnSpc>
                <a:spcPct val="90000"/>
              </a:lnSpc>
              <a:buNone/>
            </a:pPr>
            <a:endParaRPr lang="en-US" altLang="ja-JP" dirty="0"/>
          </a:p>
          <a:p>
            <a:pPr>
              <a:lnSpc>
                <a:spcPct val="90000"/>
              </a:lnSpc>
              <a:buClr>
                <a:srgbClr val="FF0000"/>
              </a:buClr>
            </a:pPr>
            <a:r>
              <a:rPr lang="ja-JP" altLang="en-US" dirty="0">
                <a:solidFill>
                  <a:srgbClr val="FF0000"/>
                </a:solidFill>
              </a:rPr>
              <a:t>実用化に資するレベルの臨床研究に力を入れる</a:t>
            </a:r>
            <a:endParaRPr lang="en-US" altLang="ja-JP" dirty="0">
              <a:solidFill>
                <a:srgbClr val="FF0000"/>
              </a:solidFill>
            </a:endParaRPr>
          </a:p>
          <a:p>
            <a:pPr>
              <a:lnSpc>
                <a:spcPct val="90000"/>
              </a:lnSpc>
              <a:buClr>
                <a:srgbClr val="FF0000"/>
              </a:buClr>
            </a:pPr>
            <a:r>
              <a:rPr lang="ja-JP" altLang="en-US" dirty="0">
                <a:solidFill>
                  <a:srgbClr val="FF0000"/>
                </a:solidFill>
              </a:rPr>
              <a:t>研究機関の評価の指標として注目</a:t>
            </a:r>
            <a:endParaRPr lang="en-US" altLang="ja-JP" dirty="0">
              <a:solidFill>
                <a:srgbClr val="FF0000"/>
              </a:solidFill>
            </a:endParaRPr>
          </a:p>
        </p:txBody>
      </p:sp>
      <p:sp>
        <p:nvSpPr>
          <p:cNvPr id="71682" name="Rectangle 2"/>
          <p:cNvSpPr>
            <a:spLocks noGrp="1" noChangeArrowheads="1"/>
          </p:cNvSpPr>
          <p:nvPr>
            <p:ph type="title"/>
          </p:nvPr>
        </p:nvSpPr>
        <p:spPr/>
        <p:txBody>
          <a:bodyPr/>
          <a:lstStyle/>
          <a:p>
            <a:pPr eaLnBrk="1" hangingPunct="1"/>
            <a:r>
              <a:rPr lang="en-US" altLang="ja-JP" dirty="0"/>
              <a:t>※</a:t>
            </a:r>
            <a:r>
              <a:rPr lang="ja-JP" altLang="en-US" dirty="0"/>
              <a:t>医師主導治験</a:t>
            </a:r>
          </a:p>
        </p:txBody>
      </p:sp>
      <p:sp>
        <p:nvSpPr>
          <p:cNvPr id="2" name="吹き出し: 角を丸めた四角形 1">
            <a:extLst>
              <a:ext uri="{FF2B5EF4-FFF2-40B4-BE49-F238E27FC236}">
                <a16:creationId xmlns:a16="http://schemas.microsoft.com/office/drawing/2014/main" xmlns="" id="{47B9576D-95D5-4E48-BE49-829DD7174D8C}"/>
              </a:ext>
            </a:extLst>
          </p:cNvPr>
          <p:cNvSpPr/>
          <p:nvPr/>
        </p:nvSpPr>
        <p:spPr>
          <a:xfrm>
            <a:off x="4067944" y="308199"/>
            <a:ext cx="4536504" cy="1584176"/>
          </a:xfrm>
          <a:prstGeom prst="wedgeRoundRectCallout">
            <a:avLst>
              <a:gd name="adj1" fmla="val -63242"/>
              <a:gd name="adj2" fmla="val 17734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a:t>小規模企業が多く開発力が弱い医療機器・再生医療などの領域では主体となる</a:t>
            </a:r>
          </a:p>
        </p:txBody>
      </p:sp>
    </p:spTree>
    <p:extLst>
      <p:ext uri="{BB962C8B-B14F-4D97-AF65-F5344CB8AC3E}">
        <p14:creationId xmlns:p14="http://schemas.microsoft.com/office/powerpoint/2010/main" val="158579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a:t>医療法に基づく臨床研究中核病院</a:t>
            </a:r>
          </a:p>
        </p:txBody>
      </p:sp>
      <p:sp>
        <p:nvSpPr>
          <p:cNvPr id="3" name="コンテンツ プレースホルダー 2"/>
          <p:cNvSpPr>
            <a:spLocks noGrp="1"/>
          </p:cNvSpPr>
          <p:nvPr>
            <p:ph idx="1"/>
          </p:nvPr>
        </p:nvSpPr>
        <p:spPr>
          <a:xfrm>
            <a:off x="755576" y="1772816"/>
            <a:ext cx="7632848" cy="4565104"/>
          </a:xfrm>
        </p:spPr>
        <p:txBody>
          <a:bodyPr/>
          <a:lstStyle/>
          <a:p>
            <a:r>
              <a:rPr kumimoji="1" lang="ja-JP" altLang="en-US" sz="2800" dirty="0"/>
              <a:t>医療法上で新たに「臨床研究中核病院」を独占名称として規定</a:t>
            </a:r>
            <a:endParaRPr kumimoji="1" lang="en-US" altLang="ja-JP" sz="2800" dirty="0"/>
          </a:p>
          <a:p>
            <a:pPr lvl="1"/>
            <a:endParaRPr lang="en-US" altLang="ja-JP" sz="2400" dirty="0"/>
          </a:p>
          <a:p>
            <a:pPr lvl="1"/>
            <a:r>
              <a:rPr lang="ja-JP" altLang="en-US" sz="2400" dirty="0"/>
              <a:t>旧中核は「臨床研究品質確保体制整備病院」に改称</a:t>
            </a:r>
            <a:endParaRPr lang="en-US" altLang="ja-JP" sz="2400" dirty="0"/>
          </a:p>
          <a:p>
            <a:pPr lvl="1"/>
            <a:r>
              <a:rPr lang="ja-JP" altLang="en-US" sz="2400" dirty="0"/>
              <a:t>臨床研究や医師主導治験の中心的役割を担う施設として集中的に整備</a:t>
            </a:r>
            <a:endParaRPr lang="en-US" altLang="ja-JP" sz="2400" dirty="0"/>
          </a:p>
          <a:p>
            <a:pPr lvl="1"/>
            <a:r>
              <a:rPr kumimoji="1" lang="ja-JP" altLang="en-US" sz="2400" dirty="0"/>
              <a:t>臨床研究に</a:t>
            </a:r>
            <a:r>
              <a:rPr lang="ja-JP" altLang="en-US" sz="2400" dirty="0"/>
              <a:t>関連する先進的医療提供の中心施設とする</a:t>
            </a:r>
            <a:endParaRPr kumimoji="1" lang="en-US" altLang="ja-JP" sz="2400" dirty="0"/>
          </a:p>
          <a:p>
            <a:pPr lvl="2"/>
            <a:r>
              <a:rPr lang="ja-JP" altLang="en-US" sz="2000" dirty="0"/>
              <a:t>先進医療実施の迅速承認</a:t>
            </a:r>
            <a:endParaRPr lang="en-US" altLang="ja-JP" sz="2000" dirty="0"/>
          </a:p>
          <a:p>
            <a:pPr lvl="2"/>
            <a:r>
              <a:rPr kumimoji="1" lang="ja-JP" altLang="en-US" sz="2000" dirty="0"/>
              <a:t>患者申出療養（仮称）の窓口機能</a:t>
            </a:r>
          </a:p>
        </p:txBody>
      </p:sp>
    </p:spTree>
    <p:extLst>
      <p:ext uri="{BB962C8B-B14F-4D97-AF65-F5344CB8AC3E}">
        <p14:creationId xmlns:p14="http://schemas.microsoft.com/office/powerpoint/2010/main" val="1741398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634082"/>
          </a:xfrm>
        </p:spPr>
        <p:txBody>
          <a:bodyPr/>
          <a:lstStyle/>
          <a:p>
            <a:r>
              <a:rPr kumimoji="1" lang="ja-JP" altLang="en-US" sz="3600" dirty="0"/>
              <a:t>臨床研究主導のために必要な業務と</a:t>
            </a:r>
            <a:r>
              <a:rPr kumimoji="1" lang="ja-JP" altLang="en-US" sz="3600" dirty="0">
                <a:solidFill>
                  <a:srgbClr val="0070C0"/>
                </a:solidFill>
              </a:rPr>
              <a:t>費用</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0258" y="1105271"/>
            <a:ext cx="3725584" cy="311581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四角形吹き出し 3"/>
          <p:cNvSpPr/>
          <p:nvPr/>
        </p:nvSpPr>
        <p:spPr>
          <a:xfrm>
            <a:off x="141478" y="4831753"/>
            <a:ext cx="2990362" cy="1715971"/>
          </a:xfrm>
          <a:prstGeom prst="wedgeRectCallout">
            <a:avLst>
              <a:gd name="adj1" fmla="val 68093"/>
              <a:gd name="adj2" fmla="val -15119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信頼性保証業務</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試験データや実施状況を第三者的に監視</a:t>
            </a:r>
            <a:endParaRPr kumimoji="1" lang="en-US" altLang="ja-JP" sz="1600" b="0"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指名専任者が定期的に実施</a:t>
            </a:r>
            <a:endParaRPr kumimoji="1" lang="en-US" altLang="ja-JP" sz="1600" b="0"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a:ln>
                  <a:noFill/>
                </a:ln>
                <a:solidFill>
                  <a:srgbClr val="0070C0"/>
                </a:solidFill>
                <a:effectLst/>
                <a:uLnTx/>
                <a:uFillTx/>
                <a:latin typeface="Arial"/>
                <a:ea typeface="ＭＳ Ｐゴシック"/>
                <a:cs typeface="+mn-cs"/>
              </a:rPr>
              <a:t>回数・内容に応じた人件費</a:t>
            </a:r>
          </a:p>
        </p:txBody>
      </p:sp>
      <p:sp>
        <p:nvSpPr>
          <p:cNvPr id="5" name="四角形吹き出し 4"/>
          <p:cNvSpPr/>
          <p:nvPr/>
        </p:nvSpPr>
        <p:spPr>
          <a:xfrm>
            <a:off x="69469" y="2924944"/>
            <a:ext cx="2486305" cy="1575792"/>
          </a:xfrm>
          <a:prstGeom prst="wedgeRectCallout">
            <a:avLst>
              <a:gd name="adj1" fmla="val 92771"/>
              <a:gd name="adj2" fmla="val -9678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倫理審査</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倫理審査委員会運営と関連文書管理</a:t>
            </a:r>
            <a:endParaRPr kumimoji="1" lang="en-US" altLang="ja-JP" sz="1600" b="0"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a:ln>
                  <a:noFill/>
                </a:ln>
                <a:solidFill>
                  <a:srgbClr val="0070C0"/>
                </a:solidFill>
                <a:effectLst/>
                <a:uLnTx/>
                <a:uFillTx/>
                <a:latin typeface="Arial"/>
                <a:ea typeface="ＭＳ Ｐゴシック"/>
                <a:cs typeface="+mn-cs"/>
              </a:rPr>
              <a:t>事務局人件費と保管施設確保</a:t>
            </a:r>
          </a:p>
        </p:txBody>
      </p:sp>
      <p:sp>
        <p:nvSpPr>
          <p:cNvPr id="6" name="四角形吹き出し 5"/>
          <p:cNvSpPr/>
          <p:nvPr/>
        </p:nvSpPr>
        <p:spPr>
          <a:xfrm>
            <a:off x="141478" y="1124744"/>
            <a:ext cx="2342289" cy="1584176"/>
          </a:xfrm>
          <a:prstGeom prst="wedgeRectCallout">
            <a:avLst>
              <a:gd name="adj1" fmla="val 72780"/>
              <a:gd name="adj2" fmla="val 20682"/>
            </a:avLst>
          </a:prstGeom>
          <a:solidFill>
            <a:srgbClr val="DCF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広報・教育</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被験者への情報提供と関連従事者への教育</a:t>
            </a:r>
            <a:endParaRPr kumimoji="1" lang="en-US" altLang="ja-JP" sz="1600" b="0"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a:ln>
                  <a:noFill/>
                </a:ln>
                <a:solidFill>
                  <a:srgbClr val="0070C0"/>
                </a:solidFill>
                <a:effectLst/>
                <a:uLnTx/>
                <a:uFillTx/>
                <a:latin typeface="Arial"/>
                <a:ea typeface="ＭＳ Ｐゴシック"/>
                <a:cs typeface="+mn-cs"/>
              </a:rPr>
              <a:t>複数の教育専門家雇用と教育資材費用</a:t>
            </a:r>
          </a:p>
        </p:txBody>
      </p:sp>
      <p:sp>
        <p:nvSpPr>
          <p:cNvPr id="7" name="四角形吹き出し 6"/>
          <p:cNvSpPr/>
          <p:nvPr/>
        </p:nvSpPr>
        <p:spPr>
          <a:xfrm>
            <a:off x="6387819" y="4504709"/>
            <a:ext cx="2592288" cy="1719808"/>
          </a:xfrm>
          <a:prstGeom prst="wedgeRectCallout">
            <a:avLst>
              <a:gd name="adj1" fmla="val -98579"/>
              <a:gd name="adj2" fmla="val -120335"/>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プロジェクトマネジメント</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計画全体の調整と産官・他施設等との連携連絡</a:t>
            </a:r>
            <a:endParaRPr kumimoji="1" lang="en-US" altLang="ja-JP" sz="1600" b="0"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a:ln>
                  <a:noFill/>
                </a:ln>
                <a:solidFill>
                  <a:srgbClr val="0070C0"/>
                </a:solidFill>
                <a:effectLst/>
                <a:uLnTx/>
                <a:uFillTx/>
                <a:latin typeface="Arial"/>
                <a:ea typeface="ＭＳ Ｐゴシック"/>
                <a:cs typeface="+mn-cs"/>
              </a:rPr>
              <a:t>専任者雇用費と研究事務局運営費用</a:t>
            </a:r>
          </a:p>
        </p:txBody>
      </p:sp>
      <p:sp>
        <p:nvSpPr>
          <p:cNvPr id="8" name="四角形吹き出し 7"/>
          <p:cNvSpPr/>
          <p:nvPr/>
        </p:nvSpPr>
        <p:spPr>
          <a:xfrm>
            <a:off x="3491880" y="4826412"/>
            <a:ext cx="2664296" cy="1719808"/>
          </a:xfrm>
          <a:prstGeom prst="wedgeRectCallout">
            <a:avLst>
              <a:gd name="adj1" fmla="val -21183"/>
              <a:gd name="adj2" fmla="val -143664"/>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データ管理</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専用システムと担当者が蓄積データを管理し、統計解析を実施</a:t>
            </a:r>
            <a:endParaRPr kumimoji="1" lang="en-US" altLang="ja-JP" sz="1600" b="0"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a:ln>
                  <a:noFill/>
                </a:ln>
                <a:solidFill>
                  <a:srgbClr val="0070C0"/>
                </a:solidFill>
                <a:effectLst/>
                <a:uLnTx/>
                <a:uFillTx/>
                <a:latin typeface="Arial"/>
                <a:ea typeface="ＭＳ Ｐゴシック"/>
                <a:cs typeface="+mn-cs"/>
              </a:rPr>
              <a:t>システム費用と専門家雇用費</a:t>
            </a:r>
          </a:p>
        </p:txBody>
      </p:sp>
      <p:sp>
        <p:nvSpPr>
          <p:cNvPr id="9" name="四角形吹き出し 8"/>
          <p:cNvSpPr/>
          <p:nvPr/>
        </p:nvSpPr>
        <p:spPr>
          <a:xfrm>
            <a:off x="6804248" y="1596988"/>
            <a:ext cx="2232248" cy="2223864"/>
          </a:xfrm>
          <a:prstGeom prst="wedgeRectCallout">
            <a:avLst>
              <a:gd name="adj1" fmla="val -73918"/>
              <a:gd name="adj2" fmla="val 7956"/>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CRC</a:t>
            </a: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・診療支援</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研究コーディネータ（</a:t>
            </a:r>
            <a:r>
              <a:rPr kumimoji="1" lang="en-US" altLang="ja-JP" sz="1600" b="0" i="0" u="none" strike="noStrike" kern="1200" cap="none" spc="0" normalizeH="0" baseline="0" noProof="0" dirty="0">
                <a:ln>
                  <a:noFill/>
                </a:ln>
                <a:solidFill>
                  <a:srgbClr val="000000"/>
                </a:solidFill>
                <a:effectLst/>
                <a:uLnTx/>
                <a:uFillTx/>
                <a:latin typeface="Arial"/>
                <a:ea typeface="ＭＳ Ｐゴシック"/>
                <a:cs typeface="+mn-cs"/>
              </a:rPr>
              <a:t>CRC</a:t>
            </a: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）による試験診療の支援と調整</a:t>
            </a:r>
            <a:endParaRPr kumimoji="1" lang="en-US" altLang="ja-JP" sz="1600" b="0"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診療部門の整備</a:t>
            </a:r>
            <a:endParaRPr kumimoji="1" lang="en-US" altLang="ja-JP" sz="1600" b="0"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薬剤や機器の管理</a:t>
            </a:r>
            <a:endParaRPr kumimoji="1" lang="en-US" altLang="ja-JP" sz="1600" b="0" i="0" u="none" strike="noStrike" kern="120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a:ln>
                  <a:noFill/>
                </a:ln>
                <a:solidFill>
                  <a:srgbClr val="0070C0"/>
                </a:solidFill>
                <a:effectLst/>
                <a:uLnTx/>
                <a:uFillTx/>
                <a:latin typeface="Arial"/>
                <a:ea typeface="ＭＳ Ｐゴシック"/>
                <a:cs typeface="+mn-cs"/>
              </a:rPr>
              <a:t>専任者雇用費と診療関連費用等</a:t>
            </a:r>
          </a:p>
        </p:txBody>
      </p:sp>
      <p:sp>
        <p:nvSpPr>
          <p:cNvPr id="10" name="四角形: 角を丸くする 9">
            <a:extLst>
              <a:ext uri="{FF2B5EF4-FFF2-40B4-BE49-F238E27FC236}">
                <a16:creationId xmlns:a16="http://schemas.microsoft.com/office/drawing/2014/main" xmlns="" id="{CEE8B5F9-5F02-46AE-BC44-45C0678FDCA0}"/>
              </a:ext>
            </a:extLst>
          </p:cNvPr>
          <p:cNvSpPr/>
          <p:nvPr/>
        </p:nvSpPr>
        <p:spPr>
          <a:xfrm>
            <a:off x="1520702" y="720601"/>
            <a:ext cx="6264696" cy="1715971"/>
          </a:xfrm>
          <a:prstGeom prst="roundRect">
            <a:avLst/>
          </a:prstGeom>
          <a:solidFill>
            <a:srgbClr val="CCCCFF">
              <a:alpha val="69020"/>
            </a:srgbClr>
          </a:solidFill>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kumimoji="1" lang="ja-JP" altLang="en-US" sz="2400" dirty="0"/>
              <a:t>多大な業務負担と多施設への支援責任</a:t>
            </a:r>
            <a:endParaRPr kumimoji="1" lang="en-US" altLang="ja-JP" sz="2400" dirty="0"/>
          </a:p>
          <a:p>
            <a:pPr marL="285750" indent="-285750">
              <a:buFont typeface="Arial" panose="020B0604020202020204" pitchFamily="34" charset="0"/>
              <a:buChar char="•"/>
            </a:pPr>
            <a:r>
              <a:rPr lang="ja-JP" altLang="en-US" sz="2400" dirty="0"/>
              <a:t>財源確保が困難</a:t>
            </a:r>
            <a:endParaRPr lang="en-US" altLang="ja-JP" sz="2400" dirty="0"/>
          </a:p>
          <a:p>
            <a:endParaRPr kumimoji="1" lang="en-US" altLang="ja-JP" sz="2400" dirty="0"/>
          </a:p>
          <a:p>
            <a:pPr marL="285750" indent="-285750">
              <a:buFont typeface="Wingdings" panose="05000000000000000000" pitchFamily="2" charset="2"/>
              <a:buChar char="Ø"/>
            </a:pPr>
            <a:r>
              <a:rPr lang="ja-JP" altLang="en-US" sz="2400" dirty="0"/>
              <a:t>今後の継続可能性が問題</a:t>
            </a:r>
            <a:endParaRPr kumimoji="1" lang="ja-JP" altLang="en-US" sz="2400" dirty="0"/>
          </a:p>
        </p:txBody>
      </p:sp>
    </p:spTree>
    <p:extLst>
      <p:ext uri="{BB962C8B-B14F-4D97-AF65-F5344CB8AC3E}">
        <p14:creationId xmlns:p14="http://schemas.microsoft.com/office/powerpoint/2010/main" val="299420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65884" y="526729"/>
            <a:ext cx="7389813" cy="652934"/>
          </a:xfrm>
        </p:spPr>
        <p:txBody>
          <a:bodyPr/>
          <a:lstStyle/>
          <a:p>
            <a:r>
              <a:rPr kumimoji="1" lang="ja-JP" altLang="en-US" sz="3200" dirty="0"/>
              <a:t>ヒトを対象とする研究；臨床</a:t>
            </a:r>
            <a:r>
              <a:rPr lang="ja-JP" altLang="en-US" sz="3200" dirty="0"/>
              <a:t>研究</a:t>
            </a:r>
            <a:endParaRPr kumimoji="1" lang="ja-JP" altLang="en-US" sz="3200" dirty="0"/>
          </a:p>
        </p:txBody>
      </p:sp>
      <p:sp>
        <p:nvSpPr>
          <p:cNvPr id="3" name="コンテンツ プレースホルダー 2"/>
          <p:cNvSpPr>
            <a:spLocks noGrp="1"/>
          </p:cNvSpPr>
          <p:nvPr>
            <p:ph idx="1"/>
          </p:nvPr>
        </p:nvSpPr>
        <p:spPr>
          <a:xfrm>
            <a:off x="4958560" y="2395742"/>
            <a:ext cx="4011506" cy="3337514"/>
          </a:xfrm>
        </p:spPr>
        <p:txBody>
          <a:bodyPr/>
          <a:lstStyle/>
          <a:p>
            <a:r>
              <a:rPr kumimoji="1" lang="ja-JP" altLang="en-US" sz="2400" dirty="0"/>
              <a:t>臨床研究：ヒトを対象とする研究全般</a:t>
            </a:r>
            <a:endParaRPr kumimoji="1" lang="en-US" altLang="ja-JP" sz="2400" dirty="0"/>
          </a:p>
          <a:p>
            <a:endParaRPr lang="en-US" altLang="ja-JP" sz="2400" dirty="0"/>
          </a:p>
          <a:p>
            <a:r>
              <a:rPr kumimoji="1" lang="ja-JP" altLang="en-US" sz="2400" dirty="0"/>
              <a:t>臨床試験：新しい医療の有用性を調べる研究</a:t>
            </a:r>
            <a:endParaRPr kumimoji="1" lang="en-US" altLang="ja-JP" sz="2400" dirty="0"/>
          </a:p>
          <a:p>
            <a:pPr lvl="1"/>
            <a:r>
              <a:rPr lang="ja-JP" altLang="en-US" sz="2000" dirty="0"/>
              <a:t>特に「前向き」にデータ収集し、「医学的介入」の影響を対象とする研究</a:t>
            </a:r>
            <a:endParaRPr lang="en-US" altLang="ja-JP" sz="2000" dirty="0"/>
          </a:p>
          <a:p>
            <a:endParaRPr lang="en-US" altLang="ja-JP" sz="2400" dirty="0"/>
          </a:p>
        </p:txBody>
      </p:sp>
      <p:sp>
        <p:nvSpPr>
          <p:cNvPr id="4" name="角丸四角形 3"/>
          <p:cNvSpPr/>
          <p:nvPr/>
        </p:nvSpPr>
        <p:spPr>
          <a:xfrm>
            <a:off x="539552" y="2049872"/>
            <a:ext cx="4392488" cy="38164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5" name="角丸四角形 4"/>
          <p:cNvSpPr/>
          <p:nvPr/>
        </p:nvSpPr>
        <p:spPr>
          <a:xfrm>
            <a:off x="814036" y="3284984"/>
            <a:ext cx="3168352"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7" name="テキスト ボックス 6"/>
          <p:cNvSpPr txBox="1"/>
          <p:nvPr/>
        </p:nvSpPr>
        <p:spPr>
          <a:xfrm>
            <a:off x="1515724" y="2071446"/>
            <a:ext cx="1620957" cy="523220"/>
          </a:xfrm>
          <a:prstGeom prst="rect">
            <a:avLst/>
          </a:prstGeom>
          <a:noFill/>
        </p:spPr>
        <p:txBody>
          <a:bodyPr wrap="none" rtlCol="0">
            <a:spAutoFit/>
          </a:bodyPr>
          <a:lstStyle/>
          <a:p>
            <a:pPr fontAlgn="auto">
              <a:spcBef>
                <a:spcPts val="0"/>
              </a:spcBef>
              <a:spcAft>
                <a:spcPts val="0"/>
              </a:spcAft>
            </a:pPr>
            <a:r>
              <a:rPr lang="ja-JP" altLang="en-US" sz="2800" dirty="0">
                <a:solidFill>
                  <a:prstClr val="black"/>
                </a:solidFill>
                <a:latin typeface="Calibri"/>
                <a:ea typeface="ＭＳ Ｐゴシック"/>
              </a:rPr>
              <a:t>臨床</a:t>
            </a:r>
            <a:r>
              <a:rPr lang="ja-JP" altLang="en-US" sz="2800" u="sng" dirty="0">
                <a:solidFill>
                  <a:prstClr val="black"/>
                </a:solidFill>
                <a:latin typeface="Calibri"/>
                <a:ea typeface="ＭＳ Ｐゴシック"/>
              </a:rPr>
              <a:t>研究</a:t>
            </a:r>
          </a:p>
        </p:txBody>
      </p:sp>
      <p:sp>
        <p:nvSpPr>
          <p:cNvPr id="9" name="テキスト ボックス 8"/>
          <p:cNvSpPr txBox="1"/>
          <p:nvPr/>
        </p:nvSpPr>
        <p:spPr>
          <a:xfrm>
            <a:off x="1207949" y="3371800"/>
            <a:ext cx="1518364" cy="492443"/>
          </a:xfrm>
          <a:prstGeom prst="rect">
            <a:avLst/>
          </a:prstGeom>
          <a:noFill/>
        </p:spPr>
        <p:txBody>
          <a:bodyPr wrap="none" rtlCol="0">
            <a:spAutoFit/>
          </a:bodyPr>
          <a:lstStyle/>
          <a:p>
            <a:pPr fontAlgn="auto">
              <a:spcBef>
                <a:spcPts val="0"/>
              </a:spcBef>
              <a:spcAft>
                <a:spcPts val="0"/>
              </a:spcAft>
            </a:pPr>
            <a:r>
              <a:rPr lang="ja-JP" altLang="en-US" sz="2600" dirty="0">
                <a:solidFill>
                  <a:prstClr val="black"/>
                </a:solidFill>
                <a:latin typeface="Calibri"/>
                <a:ea typeface="ＭＳ Ｐゴシック"/>
              </a:rPr>
              <a:t>臨床</a:t>
            </a:r>
            <a:r>
              <a:rPr lang="ja-JP" altLang="en-US" sz="2600" u="sng" dirty="0">
                <a:solidFill>
                  <a:prstClr val="black"/>
                </a:solidFill>
                <a:latin typeface="Calibri"/>
                <a:ea typeface="ＭＳ Ｐゴシック"/>
              </a:rPr>
              <a:t>試験</a:t>
            </a:r>
          </a:p>
        </p:txBody>
      </p:sp>
    </p:spTree>
    <p:extLst>
      <p:ext uri="{BB962C8B-B14F-4D97-AF65-F5344CB8AC3E}">
        <p14:creationId xmlns:p14="http://schemas.microsoft.com/office/powerpoint/2010/main" val="783295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0B1E72F-3603-4734-A4FF-9D75923E67A3}"/>
              </a:ext>
            </a:extLst>
          </p:cNvPr>
          <p:cNvSpPr>
            <a:spLocks noGrp="1"/>
          </p:cNvSpPr>
          <p:nvPr>
            <p:ph type="title"/>
          </p:nvPr>
        </p:nvSpPr>
        <p:spPr/>
        <p:txBody>
          <a:bodyPr/>
          <a:lstStyle/>
          <a:p>
            <a:r>
              <a:rPr kumimoji="1" lang="ja-JP" altLang="en-US" dirty="0"/>
              <a:t>小括（</a:t>
            </a:r>
            <a:r>
              <a:rPr kumimoji="1" lang="en-US" altLang="ja-JP" dirty="0"/>
              <a:t>3</a:t>
            </a:r>
            <a:r>
              <a:rPr kumimoji="1" lang="ja-JP" altLang="en-US" dirty="0"/>
              <a:t>）</a:t>
            </a:r>
          </a:p>
        </p:txBody>
      </p:sp>
      <p:sp>
        <p:nvSpPr>
          <p:cNvPr id="3" name="コンテンツ プレースホルダー 2">
            <a:extLst>
              <a:ext uri="{FF2B5EF4-FFF2-40B4-BE49-F238E27FC236}">
                <a16:creationId xmlns:a16="http://schemas.microsoft.com/office/drawing/2014/main" xmlns="" id="{01629504-569C-4978-BAE1-EC86B1168E33}"/>
              </a:ext>
            </a:extLst>
          </p:cNvPr>
          <p:cNvSpPr>
            <a:spLocks noGrp="1"/>
          </p:cNvSpPr>
          <p:nvPr>
            <p:ph idx="1"/>
          </p:nvPr>
        </p:nvSpPr>
        <p:spPr>
          <a:xfrm>
            <a:off x="395536" y="1600200"/>
            <a:ext cx="8496944" cy="4853136"/>
          </a:xfrm>
        </p:spPr>
        <p:txBody>
          <a:bodyPr/>
          <a:lstStyle/>
          <a:p>
            <a:r>
              <a:rPr kumimoji="1" lang="ja-JP" altLang="en-US" dirty="0"/>
              <a:t>日本の臨床研究の停滞が、新薬開発の空洞化や医療関連経済の輸出超過につながっている。</a:t>
            </a:r>
            <a:endParaRPr kumimoji="1" lang="en-US" altLang="ja-JP" dirty="0"/>
          </a:p>
          <a:p>
            <a:endParaRPr lang="en-US" altLang="ja-JP" dirty="0"/>
          </a:p>
          <a:p>
            <a:r>
              <a:rPr kumimoji="1" lang="ja-JP" altLang="en-US" dirty="0"/>
              <a:t>アカデミア主導の医療開発の推進が国策として進められている。</a:t>
            </a:r>
            <a:endParaRPr kumimoji="1" lang="en-US" altLang="ja-JP" dirty="0"/>
          </a:p>
          <a:p>
            <a:endParaRPr lang="en-US" altLang="ja-JP" dirty="0"/>
          </a:p>
        </p:txBody>
      </p:sp>
      <p:sp>
        <p:nvSpPr>
          <p:cNvPr id="4" name="四角形: 角を丸くする 3">
            <a:extLst>
              <a:ext uri="{FF2B5EF4-FFF2-40B4-BE49-F238E27FC236}">
                <a16:creationId xmlns:a16="http://schemas.microsoft.com/office/drawing/2014/main" xmlns="" id="{EF62985C-A59C-4B1E-ADFA-51FF5A65975E}"/>
              </a:ext>
            </a:extLst>
          </p:cNvPr>
          <p:cNvSpPr/>
          <p:nvPr/>
        </p:nvSpPr>
        <p:spPr>
          <a:xfrm>
            <a:off x="899592" y="5118224"/>
            <a:ext cx="7416824" cy="13541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t>日本における臨床研究の推進と活性化は、</a:t>
            </a:r>
            <a:endParaRPr kumimoji="1" lang="en-US" altLang="ja-JP" sz="2800" dirty="0"/>
          </a:p>
          <a:p>
            <a:pPr algn="ctr"/>
            <a:r>
              <a:rPr kumimoji="1" lang="ja-JP" altLang="en-US" sz="2800" dirty="0"/>
              <a:t>国家主導の経済政策の一端を担っている</a:t>
            </a:r>
          </a:p>
        </p:txBody>
      </p:sp>
    </p:spTree>
    <p:extLst>
      <p:ext uri="{BB962C8B-B14F-4D97-AF65-F5344CB8AC3E}">
        <p14:creationId xmlns:p14="http://schemas.microsoft.com/office/powerpoint/2010/main" val="193756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43000" y="548680"/>
            <a:ext cx="7389813" cy="868958"/>
          </a:xfrm>
        </p:spPr>
        <p:txBody>
          <a:bodyPr/>
          <a:lstStyle/>
          <a:p>
            <a:r>
              <a:rPr kumimoji="1" lang="ja-JP" altLang="en-US" dirty="0"/>
              <a:t>臨床研究の目的と手法</a:t>
            </a:r>
          </a:p>
        </p:txBody>
      </p:sp>
      <p:sp>
        <p:nvSpPr>
          <p:cNvPr id="3" name="コンテンツ プレースホルダー 2"/>
          <p:cNvSpPr>
            <a:spLocks noGrp="1"/>
          </p:cNvSpPr>
          <p:nvPr>
            <p:ph idx="1"/>
          </p:nvPr>
        </p:nvSpPr>
        <p:spPr>
          <a:xfrm>
            <a:off x="683568" y="1484784"/>
            <a:ext cx="8003232" cy="5112568"/>
          </a:xfrm>
        </p:spPr>
        <p:txBody>
          <a:bodyPr/>
          <a:lstStyle/>
          <a:p>
            <a:r>
              <a:rPr kumimoji="1" lang="ja-JP" altLang="en-US" sz="2800" dirty="0"/>
              <a:t>新しい医療技術、医薬品、医療機器等を実用化するための根拠データを取得する</a:t>
            </a:r>
            <a:endParaRPr kumimoji="1" lang="en-US" altLang="ja-JP" sz="2800" dirty="0"/>
          </a:p>
          <a:p>
            <a:pPr lvl="1"/>
            <a:r>
              <a:rPr lang="ja-JP" altLang="en-US" sz="2400" dirty="0"/>
              <a:t>→臨床試験、治験</a:t>
            </a:r>
            <a:endParaRPr lang="en-US" altLang="ja-JP" sz="2400" dirty="0"/>
          </a:p>
          <a:p>
            <a:pPr lvl="1"/>
            <a:endParaRPr kumimoji="1" lang="en-US" altLang="ja-JP" dirty="0"/>
          </a:p>
          <a:p>
            <a:r>
              <a:rPr kumimoji="1" lang="ja-JP" altLang="en-US" sz="2800" dirty="0"/>
              <a:t>既存の医療技術や知識を検証し、診療のためのエビデンスを構築する</a:t>
            </a:r>
            <a:endParaRPr kumimoji="1" lang="en-US" altLang="ja-JP" sz="2800" dirty="0"/>
          </a:p>
          <a:p>
            <a:pPr lvl="1"/>
            <a:r>
              <a:rPr lang="ja-JP" altLang="en-US" sz="2400" dirty="0"/>
              <a:t>→臨床試験、観察研究、疫学研究</a:t>
            </a:r>
            <a:endParaRPr lang="en-US" altLang="ja-JP" sz="2400" dirty="0"/>
          </a:p>
          <a:p>
            <a:pPr lvl="1"/>
            <a:endParaRPr lang="en-US" altLang="ja-JP" sz="2400" dirty="0"/>
          </a:p>
          <a:p>
            <a:r>
              <a:rPr kumimoji="1" lang="ja-JP" altLang="en-US" sz="2800" dirty="0"/>
              <a:t>実際の診療における事実や傾向を明確にし、エビデンスや開発のヒントとする</a:t>
            </a:r>
            <a:endParaRPr kumimoji="1" lang="en-US" altLang="ja-JP" sz="2800" dirty="0"/>
          </a:p>
          <a:p>
            <a:pPr lvl="1"/>
            <a:r>
              <a:rPr lang="ja-JP" altLang="en-US" sz="2400" dirty="0"/>
              <a:t>→観察研究、疫学研究</a:t>
            </a:r>
            <a:endParaRPr kumimoji="1" lang="ja-JP" altLang="en-US" sz="2400" dirty="0"/>
          </a:p>
        </p:txBody>
      </p:sp>
    </p:spTree>
    <p:extLst>
      <p:ext uri="{BB962C8B-B14F-4D97-AF65-F5344CB8AC3E}">
        <p14:creationId xmlns:p14="http://schemas.microsoft.com/office/powerpoint/2010/main" val="222790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sz="quarter" idx="1"/>
          </p:nvPr>
        </p:nvSpPr>
        <p:spPr>
          <a:xfrm>
            <a:off x="468313" y="2276475"/>
            <a:ext cx="8229600" cy="2951163"/>
          </a:xfrm>
          <a:ln>
            <a:solidFill>
              <a:schemeClr val="tx1"/>
            </a:solidFill>
            <a:miter lim="800000"/>
            <a:headEnd/>
            <a:tailEnd/>
          </a:ln>
        </p:spPr>
        <p:txBody>
          <a:bodyPr/>
          <a:lstStyle/>
          <a:p>
            <a:pPr eaLnBrk="1" hangingPunct="1">
              <a:lnSpc>
                <a:spcPct val="90000"/>
              </a:lnSpc>
            </a:pPr>
            <a:r>
              <a:rPr lang="ja-JP" altLang="en-US" sz="2800" dirty="0"/>
              <a:t>第</a:t>
            </a:r>
            <a:r>
              <a:rPr lang="en-US" altLang="ja-JP" sz="2800" dirty="0"/>
              <a:t>I</a:t>
            </a:r>
            <a:r>
              <a:rPr lang="ja-JP" altLang="en-US" sz="2800" dirty="0"/>
              <a:t>相：少数の</a:t>
            </a:r>
            <a:r>
              <a:rPr lang="ja-JP" altLang="en-US" sz="2800" u="sng" dirty="0">
                <a:solidFill>
                  <a:srgbClr val="FF0000"/>
                </a:solidFill>
              </a:rPr>
              <a:t>健康人対象</a:t>
            </a:r>
            <a:r>
              <a:rPr lang="ja-JP" altLang="en-US" sz="2800" dirty="0"/>
              <a:t>の安全性試験</a:t>
            </a:r>
          </a:p>
          <a:p>
            <a:pPr eaLnBrk="1" hangingPunct="1">
              <a:lnSpc>
                <a:spcPct val="90000"/>
              </a:lnSpc>
            </a:pPr>
            <a:endParaRPr lang="ja-JP" altLang="en-US" sz="2800" dirty="0"/>
          </a:p>
          <a:p>
            <a:pPr eaLnBrk="1" hangingPunct="1">
              <a:lnSpc>
                <a:spcPct val="90000"/>
              </a:lnSpc>
            </a:pPr>
            <a:r>
              <a:rPr lang="ja-JP" altLang="en-US" sz="2800" dirty="0"/>
              <a:t>第</a:t>
            </a:r>
            <a:r>
              <a:rPr lang="en-US" altLang="ja-JP" sz="2800" dirty="0"/>
              <a:t>II</a:t>
            </a:r>
            <a:r>
              <a:rPr lang="ja-JP" altLang="en-US" sz="2800" dirty="0"/>
              <a:t>相：少数の</a:t>
            </a:r>
            <a:r>
              <a:rPr lang="ja-JP" altLang="en-US" sz="2800" u="sng" dirty="0">
                <a:solidFill>
                  <a:srgbClr val="FF0000"/>
                </a:solidFill>
              </a:rPr>
              <a:t>患者対象</a:t>
            </a:r>
            <a:r>
              <a:rPr lang="ja-JP" altLang="en-US" sz="2800" dirty="0"/>
              <a:t>の用法・用量決定</a:t>
            </a:r>
          </a:p>
          <a:p>
            <a:pPr eaLnBrk="1" hangingPunct="1">
              <a:lnSpc>
                <a:spcPct val="90000"/>
              </a:lnSpc>
            </a:pPr>
            <a:endParaRPr lang="ja-JP" altLang="en-US" sz="2800" dirty="0"/>
          </a:p>
          <a:p>
            <a:pPr eaLnBrk="1" hangingPunct="1">
              <a:lnSpc>
                <a:spcPct val="90000"/>
              </a:lnSpc>
            </a:pPr>
            <a:r>
              <a:rPr lang="ja-JP" altLang="en-US" sz="2800" dirty="0"/>
              <a:t>第</a:t>
            </a:r>
            <a:r>
              <a:rPr lang="en-US" altLang="ja-JP" sz="2800" dirty="0"/>
              <a:t>III</a:t>
            </a:r>
            <a:r>
              <a:rPr lang="ja-JP" altLang="en-US" sz="2800" dirty="0"/>
              <a:t>相：多数の</a:t>
            </a:r>
            <a:r>
              <a:rPr lang="ja-JP" altLang="en-US" sz="2800" u="sng" dirty="0">
                <a:solidFill>
                  <a:srgbClr val="FF0000"/>
                </a:solidFill>
              </a:rPr>
              <a:t>患者対象</a:t>
            </a:r>
            <a:r>
              <a:rPr lang="ja-JP" altLang="en-US" sz="2800" dirty="0"/>
              <a:t>に第</a:t>
            </a:r>
            <a:r>
              <a:rPr lang="en-US" altLang="ja-JP" sz="2800" dirty="0"/>
              <a:t>II</a:t>
            </a:r>
            <a:r>
              <a:rPr lang="ja-JP" altLang="en-US" sz="2800" dirty="0"/>
              <a:t>相で決定した用法・用量の効果・安全性を検証</a:t>
            </a:r>
          </a:p>
        </p:txBody>
      </p:sp>
      <p:sp>
        <p:nvSpPr>
          <p:cNvPr id="149507" name="AutoShape 4"/>
          <p:cNvSpPr>
            <a:spLocks noChangeArrowheads="1"/>
          </p:cNvSpPr>
          <p:nvPr/>
        </p:nvSpPr>
        <p:spPr bwMode="auto">
          <a:xfrm flipV="1">
            <a:off x="1331913" y="5516563"/>
            <a:ext cx="863600" cy="6492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49508" name="Text Box 5"/>
          <p:cNvSpPr txBox="1">
            <a:spLocks noChangeArrowheads="1"/>
          </p:cNvSpPr>
          <p:nvPr/>
        </p:nvSpPr>
        <p:spPr bwMode="auto">
          <a:xfrm>
            <a:off x="2257425" y="5549900"/>
            <a:ext cx="2022475"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dirty="0">
                <a:latin typeface="Times New Roman" pitchFamily="18" charset="0"/>
              </a:rPr>
              <a:t>治験の場合：新薬承認申請</a:t>
            </a:r>
          </a:p>
        </p:txBody>
      </p:sp>
      <p:sp>
        <p:nvSpPr>
          <p:cNvPr id="149509" name="AutoShape 6"/>
          <p:cNvSpPr>
            <a:spLocks noChangeArrowheads="1"/>
          </p:cNvSpPr>
          <p:nvPr/>
        </p:nvSpPr>
        <p:spPr bwMode="auto">
          <a:xfrm>
            <a:off x="4356100" y="5732463"/>
            <a:ext cx="576263" cy="504825"/>
          </a:xfrm>
          <a:prstGeom prst="rightArrow">
            <a:avLst>
              <a:gd name="adj1" fmla="val 50000"/>
              <a:gd name="adj2" fmla="val 285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49510" name="Text Box 7"/>
          <p:cNvSpPr txBox="1">
            <a:spLocks noChangeArrowheads="1"/>
          </p:cNvSpPr>
          <p:nvPr/>
        </p:nvSpPr>
        <p:spPr bwMode="auto">
          <a:xfrm>
            <a:off x="5003800" y="5476875"/>
            <a:ext cx="4067175"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dirty="0">
                <a:latin typeface="Times New Roman" pitchFamily="18" charset="0"/>
              </a:rPr>
              <a:t>第</a:t>
            </a:r>
            <a:r>
              <a:rPr lang="en-US" altLang="ja-JP" sz="2400" dirty="0">
                <a:latin typeface="Times New Roman" pitchFamily="18" charset="0"/>
              </a:rPr>
              <a:t>IV</a:t>
            </a:r>
            <a:r>
              <a:rPr lang="ja-JP" altLang="en-US" sz="2400" dirty="0">
                <a:latin typeface="Times New Roman" pitchFamily="18" charset="0"/>
              </a:rPr>
              <a:t>相：実際の臨床における情報収集を目的とする</a:t>
            </a:r>
          </a:p>
        </p:txBody>
      </p:sp>
      <p:sp>
        <p:nvSpPr>
          <p:cNvPr id="149511" name="Text Box 8"/>
          <p:cNvSpPr txBox="1">
            <a:spLocks noChangeArrowheads="1"/>
          </p:cNvSpPr>
          <p:nvPr/>
        </p:nvSpPr>
        <p:spPr bwMode="auto">
          <a:xfrm>
            <a:off x="1187624" y="476672"/>
            <a:ext cx="66303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3200" dirty="0">
                <a:latin typeface="Times New Roman" pitchFamily="18" charset="0"/>
              </a:rPr>
              <a:t>新薬開発のための臨床試験プロセス</a:t>
            </a:r>
          </a:p>
        </p:txBody>
      </p:sp>
      <p:sp>
        <p:nvSpPr>
          <p:cNvPr id="149512" name="Text Box 9"/>
          <p:cNvSpPr txBox="1">
            <a:spLocks noChangeArrowheads="1"/>
          </p:cNvSpPr>
          <p:nvPr/>
        </p:nvSpPr>
        <p:spPr bwMode="auto">
          <a:xfrm>
            <a:off x="900113" y="1700213"/>
            <a:ext cx="7421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000" dirty="0"/>
              <a:t>前臨床試験：試験管内や動物を用いた安全性・有効性に関する試験</a:t>
            </a:r>
          </a:p>
        </p:txBody>
      </p:sp>
    </p:spTree>
  </p:cSld>
  <p:clrMapOvr>
    <a:masterClrMapping/>
  </p:clrMapOvr>
  <p:transition>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ja-JP" altLang="en-US" dirty="0"/>
              <a:t>第</a:t>
            </a:r>
            <a:r>
              <a:rPr lang="en-US" altLang="ja-JP" dirty="0"/>
              <a:t>Ⅰ</a:t>
            </a:r>
            <a:r>
              <a:rPr lang="ja-JP" altLang="en-US" dirty="0"/>
              <a:t>相試験とは？</a:t>
            </a:r>
          </a:p>
        </p:txBody>
      </p:sp>
      <p:sp>
        <p:nvSpPr>
          <p:cNvPr id="150531" name="テキスト プレースホルダー 3"/>
          <p:cNvSpPr>
            <a:spLocks noGrp="1"/>
          </p:cNvSpPr>
          <p:nvPr>
            <p:ph type="body" sz="half" idx="3"/>
          </p:nvPr>
        </p:nvSpPr>
        <p:spPr>
          <a:xfrm>
            <a:off x="5580063" y="2060575"/>
            <a:ext cx="3106737" cy="4525963"/>
          </a:xfrm>
        </p:spPr>
        <p:txBody>
          <a:bodyPr/>
          <a:lstStyle/>
          <a:p>
            <a:r>
              <a:rPr lang="ja-JP" altLang="en-US" sz="2400" dirty="0"/>
              <a:t>健康なボランティアを募って、少量の治験薬を投与して、安全性、薬の体内での動きなどを調べる</a:t>
            </a:r>
            <a:endParaRPr lang="en-US" altLang="ja-JP" sz="2400" dirty="0"/>
          </a:p>
          <a:p>
            <a:endParaRPr lang="en-US" altLang="ja-JP" sz="2400" dirty="0"/>
          </a:p>
          <a:p>
            <a:endParaRPr lang="en-US" altLang="ja-JP" sz="2400" dirty="0"/>
          </a:p>
          <a:p>
            <a:r>
              <a:rPr lang="ja-JP" altLang="en-US" sz="2400" dirty="0"/>
              <a:t>製薬会社や特定の専門機関などで実施する。</a:t>
            </a:r>
          </a:p>
        </p:txBody>
      </p:sp>
      <p:pic>
        <p:nvPicPr>
          <p:cNvPr id="15053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63713" y="1700213"/>
            <a:ext cx="1944687" cy="16716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533" name="コンテンツ プレースホルダー 3"/>
          <p:cNvPicPr>
            <a:picLocks noGrp="1" noChangeAspect="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755650" y="3429000"/>
            <a:ext cx="4248150" cy="3186113"/>
          </a:xfr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704850" y="333375"/>
            <a:ext cx="7772400" cy="762000"/>
          </a:xfrm>
        </p:spPr>
        <p:txBody>
          <a:bodyPr/>
          <a:lstStyle/>
          <a:p>
            <a:r>
              <a:rPr lang="ja-JP" altLang="en-US"/>
              <a:t>第</a:t>
            </a:r>
            <a:r>
              <a:rPr lang="en-US" altLang="ja-JP"/>
              <a:t>Ⅱ</a:t>
            </a:r>
            <a:r>
              <a:rPr lang="ja-JP" altLang="en-US"/>
              <a:t>相試験の例</a:t>
            </a:r>
          </a:p>
        </p:txBody>
      </p:sp>
      <p:sp>
        <p:nvSpPr>
          <p:cNvPr id="37892" name="Rectangle 4"/>
          <p:cNvSpPr>
            <a:spLocks noChangeArrowheads="1"/>
          </p:cNvSpPr>
          <p:nvPr/>
        </p:nvSpPr>
        <p:spPr bwMode="auto">
          <a:xfrm>
            <a:off x="1536700" y="2488803"/>
            <a:ext cx="2087563" cy="25281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prstClr val="black"/>
                </a:solidFill>
              </a:rPr>
              <a:t>10mg/</a:t>
            </a:r>
            <a:r>
              <a:rPr lang="ja-JP" altLang="en-US">
                <a:solidFill>
                  <a:prstClr val="black"/>
                </a:solidFill>
              </a:rPr>
              <a:t>日</a:t>
            </a:r>
          </a:p>
        </p:txBody>
      </p:sp>
      <p:sp>
        <p:nvSpPr>
          <p:cNvPr id="37893" name="Rectangle 5"/>
          <p:cNvSpPr>
            <a:spLocks noChangeArrowheads="1"/>
          </p:cNvSpPr>
          <p:nvPr/>
        </p:nvSpPr>
        <p:spPr bwMode="auto">
          <a:xfrm>
            <a:off x="3624263" y="2235993"/>
            <a:ext cx="2087562" cy="5056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dirty="0">
                <a:solidFill>
                  <a:prstClr val="black"/>
                </a:solidFill>
              </a:rPr>
              <a:t>20mg/</a:t>
            </a:r>
            <a:r>
              <a:rPr lang="ja-JP" altLang="en-US" dirty="0">
                <a:solidFill>
                  <a:prstClr val="black"/>
                </a:solidFill>
              </a:rPr>
              <a:t>日</a:t>
            </a:r>
          </a:p>
        </p:txBody>
      </p:sp>
      <p:sp>
        <p:nvSpPr>
          <p:cNvPr id="37894" name="Rectangle 6"/>
          <p:cNvSpPr>
            <a:spLocks noChangeArrowheads="1"/>
          </p:cNvSpPr>
          <p:nvPr/>
        </p:nvSpPr>
        <p:spPr bwMode="auto">
          <a:xfrm>
            <a:off x="5681663" y="1730375"/>
            <a:ext cx="2089150" cy="1011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prstClr val="black"/>
                </a:solidFill>
              </a:rPr>
              <a:t>40mg/</a:t>
            </a:r>
            <a:r>
              <a:rPr lang="ja-JP" altLang="en-US">
                <a:solidFill>
                  <a:prstClr val="black"/>
                </a:solidFill>
              </a:rPr>
              <a:t>日</a:t>
            </a:r>
          </a:p>
        </p:txBody>
      </p:sp>
      <p:sp>
        <p:nvSpPr>
          <p:cNvPr id="37895" name="Text Box 7"/>
          <p:cNvSpPr txBox="1">
            <a:spLocks noChangeArrowheads="1"/>
          </p:cNvSpPr>
          <p:nvPr/>
        </p:nvSpPr>
        <p:spPr bwMode="auto">
          <a:xfrm>
            <a:off x="1223963" y="3072135"/>
            <a:ext cx="10001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a:solidFill>
                  <a:prstClr val="black"/>
                </a:solidFill>
              </a:rPr>
              <a:t>0</a:t>
            </a:r>
            <a:r>
              <a:rPr lang="ja-JP" altLang="en-US" b="1" dirty="0">
                <a:solidFill>
                  <a:prstClr val="black"/>
                </a:solidFill>
              </a:rPr>
              <a:t>週</a:t>
            </a:r>
          </a:p>
        </p:txBody>
      </p:sp>
      <p:sp>
        <p:nvSpPr>
          <p:cNvPr id="37896" name="Text Box 8"/>
          <p:cNvSpPr txBox="1">
            <a:spLocks noChangeArrowheads="1"/>
          </p:cNvSpPr>
          <p:nvPr/>
        </p:nvSpPr>
        <p:spPr bwMode="auto">
          <a:xfrm>
            <a:off x="3287713" y="3070548"/>
            <a:ext cx="10604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a:solidFill>
                  <a:prstClr val="black"/>
                </a:solidFill>
              </a:rPr>
              <a:t>2</a:t>
            </a:r>
            <a:r>
              <a:rPr lang="ja-JP" altLang="en-US" b="1">
                <a:solidFill>
                  <a:prstClr val="black"/>
                </a:solidFill>
              </a:rPr>
              <a:t>週</a:t>
            </a:r>
          </a:p>
        </p:txBody>
      </p:sp>
      <p:sp>
        <p:nvSpPr>
          <p:cNvPr id="37897" name="Text Box 9"/>
          <p:cNvSpPr txBox="1">
            <a:spLocks noChangeArrowheads="1"/>
          </p:cNvSpPr>
          <p:nvPr/>
        </p:nvSpPr>
        <p:spPr bwMode="auto">
          <a:xfrm>
            <a:off x="5357813" y="3070548"/>
            <a:ext cx="9683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a:solidFill>
                  <a:prstClr val="black"/>
                </a:solidFill>
              </a:rPr>
              <a:t>4</a:t>
            </a:r>
            <a:r>
              <a:rPr lang="ja-JP" altLang="en-US" b="1">
                <a:solidFill>
                  <a:prstClr val="black"/>
                </a:solidFill>
              </a:rPr>
              <a:t>週</a:t>
            </a:r>
          </a:p>
        </p:txBody>
      </p:sp>
      <p:sp>
        <p:nvSpPr>
          <p:cNvPr id="37900" name="Text Box 12"/>
          <p:cNvSpPr txBox="1">
            <a:spLocks noChangeArrowheads="1"/>
          </p:cNvSpPr>
          <p:nvPr/>
        </p:nvSpPr>
        <p:spPr bwMode="auto">
          <a:xfrm>
            <a:off x="7427913" y="3089598"/>
            <a:ext cx="10604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a:solidFill>
                  <a:prstClr val="black"/>
                </a:solidFill>
              </a:rPr>
              <a:t>6</a:t>
            </a:r>
            <a:r>
              <a:rPr lang="ja-JP" altLang="en-US" b="1" dirty="0">
                <a:solidFill>
                  <a:prstClr val="black"/>
                </a:solidFill>
              </a:rPr>
              <a:t>週</a:t>
            </a:r>
          </a:p>
        </p:txBody>
      </p:sp>
      <p:sp>
        <p:nvSpPr>
          <p:cNvPr id="37901" name="Text Box 13"/>
          <p:cNvSpPr txBox="1">
            <a:spLocks noChangeArrowheads="1"/>
          </p:cNvSpPr>
          <p:nvPr/>
        </p:nvSpPr>
        <p:spPr bwMode="auto">
          <a:xfrm>
            <a:off x="1606550" y="1557338"/>
            <a:ext cx="22113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b="1">
                <a:solidFill>
                  <a:prstClr val="black"/>
                </a:solidFill>
              </a:rPr>
              <a:t>前期第</a:t>
            </a:r>
            <a:r>
              <a:rPr lang="en-US" altLang="ja-JP" sz="2400" b="1">
                <a:solidFill>
                  <a:prstClr val="black"/>
                </a:solidFill>
              </a:rPr>
              <a:t>II</a:t>
            </a:r>
            <a:r>
              <a:rPr lang="ja-JP" altLang="en-US" sz="2400" b="1">
                <a:solidFill>
                  <a:prstClr val="black"/>
                </a:solidFill>
              </a:rPr>
              <a:t>相試験</a:t>
            </a:r>
          </a:p>
        </p:txBody>
      </p:sp>
      <p:sp>
        <p:nvSpPr>
          <p:cNvPr id="37903" name="Text Box 15"/>
          <p:cNvSpPr txBox="1">
            <a:spLocks noChangeArrowheads="1"/>
          </p:cNvSpPr>
          <p:nvPr/>
        </p:nvSpPr>
        <p:spPr bwMode="auto">
          <a:xfrm>
            <a:off x="1536700" y="3717032"/>
            <a:ext cx="22113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b="1">
                <a:solidFill>
                  <a:prstClr val="black"/>
                </a:solidFill>
              </a:rPr>
              <a:t>後期第</a:t>
            </a:r>
            <a:r>
              <a:rPr lang="en-US" altLang="ja-JP" sz="2400" b="1">
                <a:solidFill>
                  <a:prstClr val="black"/>
                </a:solidFill>
              </a:rPr>
              <a:t>II</a:t>
            </a:r>
            <a:r>
              <a:rPr lang="ja-JP" altLang="en-US" sz="2400" b="1">
                <a:solidFill>
                  <a:prstClr val="black"/>
                </a:solidFill>
              </a:rPr>
              <a:t>相試験</a:t>
            </a:r>
          </a:p>
        </p:txBody>
      </p:sp>
      <p:sp>
        <p:nvSpPr>
          <p:cNvPr id="37904" name="Rectangle 16"/>
          <p:cNvSpPr>
            <a:spLocks noChangeArrowheads="1"/>
          </p:cNvSpPr>
          <p:nvPr/>
        </p:nvSpPr>
        <p:spPr bwMode="auto">
          <a:xfrm>
            <a:off x="1660525" y="4408488"/>
            <a:ext cx="6262688" cy="31665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prstClr val="black"/>
                </a:solidFill>
              </a:rPr>
              <a:t>プラセボ</a:t>
            </a:r>
          </a:p>
        </p:txBody>
      </p:sp>
      <p:sp>
        <p:nvSpPr>
          <p:cNvPr id="37905" name="Rectangle 17"/>
          <p:cNvSpPr>
            <a:spLocks noChangeArrowheads="1"/>
          </p:cNvSpPr>
          <p:nvPr/>
        </p:nvSpPr>
        <p:spPr bwMode="auto">
          <a:xfrm>
            <a:off x="1665287" y="4725144"/>
            <a:ext cx="6262688" cy="2802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dirty="0">
                <a:solidFill>
                  <a:prstClr val="black"/>
                </a:solidFill>
              </a:rPr>
              <a:t>20mg/</a:t>
            </a:r>
            <a:r>
              <a:rPr lang="ja-JP" altLang="en-US" dirty="0">
                <a:solidFill>
                  <a:prstClr val="black"/>
                </a:solidFill>
              </a:rPr>
              <a:t>日</a:t>
            </a:r>
          </a:p>
        </p:txBody>
      </p:sp>
      <p:sp>
        <p:nvSpPr>
          <p:cNvPr id="37906" name="Rectangle 18"/>
          <p:cNvSpPr>
            <a:spLocks noChangeArrowheads="1"/>
          </p:cNvSpPr>
          <p:nvPr/>
        </p:nvSpPr>
        <p:spPr bwMode="auto">
          <a:xfrm>
            <a:off x="1660525" y="5005388"/>
            <a:ext cx="6262688" cy="302418"/>
          </a:xfrm>
          <a:prstGeom prst="rect">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prstClr val="black"/>
                </a:solidFill>
              </a:rPr>
              <a:t>40mg/</a:t>
            </a:r>
            <a:r>
              <a:rPr lang="ja-JP" altLang="en-US">
                <a:solidFill>
                  <a:prstClr val="black"/>
                </a:solidFill>
              </a:rPr>
              <a:t>日</a:t>
            </a:r>
          </a:p>
        </p:txBody>
      </p:sp>
      <p:sp>
        <p:nvSpPr>
          <p:cNvPr id="37907" name="Text Box 19"/>
          <p:cNvSpPr txBox="1">
            <a:spLocks noChangeArrowheads="1"/>
          </p:cNvSpPr>
          <p:nvPr/>
        </p:nvSpPr>
        <p:spPr bwMode="auto">
          <a:xfrm>
            <a:off x="1381125" y="5322094"/>
            <a:ext cx="9969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a:solidFill>
                  <a:prstClr val="black"/>
                </a:solidFill>
              </a:rPr>
              <a:t>0</a:t>
            </a:r>
            <a:r>
              <a:rPr lang="ja-JP" altLang="en-US" b="1">
                <a:solidFill>
                  <a:prstClr val="black"/>
                </a:solidFill>
              </a:rPr>
              <a:t>週</a:t>
            </a:r>
          </a:p>
        </p:txBody>
      </p:sp>
      <p:sp>
        <p:nvSpPr>
          <p:cNvPr id="37908" name="Text Box 20"/>
          <p:cNvSpPr txBox="1">
            <a:spLocks noChangeArrowheads="1"/>
          </p:cNvSpPr>
          <p:nvPr/>
        </p:nvSpPr>
        <p:spPr bwMode="auto">
          <a:xfrm>
            <a:off x="3443288" y="5320506"/>
            <a:ext cx="1057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a:solidFill>
                  <a:prstClr val="black"/>
                </a:solidFill>
              </a:rPr>
              <a:t>4</a:t>
            </a:r>
            <a:r>
              <a:rPr lang="ja-JP" altLang="en-US" b="1">
                <a:solidFill>
                  <a:prstClr val="black"/>
                </a:solidFill>
              </a:rPr>
              <a:t>週</a:t>
            </a:r>
          </a:p>
        </p:txBody>
      </p:sp>
      <p:sp>
        <p:nvSpPr>
          <p:cNvPr id="37909" name="Text Box 21"/>
          <p:cNvSpPr txBox="1">
            <a:spLocks noChangeArrowheads="1"/>
          </p:cNvSpPr>
          <p:nvPr/>
        </p:nvSpPr>
        <p:spPr bwMode="auto">
          <a:xfrm>
            <a:off x="5513388" y="5320506"/>
            <a:ext cx="965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a:solidFill>
                  <a:prstClr val="black"/>
                </a:solidFill>
              </a:rPr>
              <a:t>8</a:t>
            </a:r>
            <a:r>
              <a:rPr lang="ja-JP" altLang="en-US" b="1">
                <a:solidFill>
                  <a:prstClr val="black"/>
                </a:solidFill>
              </a:rPr>
              <a:t>週</a:t>
            </a:r>
          </a:p>
        </p:txBody>
      </p:sp>
      <p:sp>
        <p:nvSpPr>
          <p:cNvPr id="37910" name="Text Box 22"/>
          <p:cNvSpPr txBox="1">
            <a:spLocks noChangeArrowheads="1"/>
          </p:cNvSpPr>
          <p:nvPr/>
        </p:nvSpPr>
        <p:spPr bwMode="auto">
          <a:xfrm>
            <a:off x="7583488" y="5320506"/>
            <a:ext cx="10588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a:solidFill>
                  <a:prstClr val="black"/>
                </a:solidFill>
              </a:rPr>
              <a:t>12</a:t>
            </a:r>
            <a:r>
              <a:rPr lang="ja-JP" altLang="en-US" b="1">
                <a:solidFill>
                  <a:prstClr val="black"/>
                </a:solidFill>
              </a:rPr>
              <a:t>週</a:t>
            </a:r>
          </a:p>
        </p:txBody>
      </p:sp>
      <p:sp>
        <p:nvSpPr>
          <p:cNvPr id="37911" name="Text Box 23"/>
          <p:cNvSpPr txBox="1">
            <a:spLocks noChangeArrowheads="1"/>
          </p:cNvSpPr>
          <p:nvPr/>
        </p:nvSpPr>
        <p:spPr bwMode="auto">
          <a:xfrm>
            <a:off x="571500" y="4355256"/>
            <a:ext cx="10366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a:solidFill>
                  <a:prstClr val="black"/>
                </a:solidFill>
              </a:rPr>
              <a:t>40</a:t>
            </a:r>
            <a:r>
              <a:rPr lang="ja-JP" altLang="en-US" b="1" dirty="0">
                <a:solidFill>
                  <a:prstClr val="black"/>
                </a:solidFill>
              </a:rPr>
              <a:t>名</a:t>
            </a:r>
          </a:p>
        </p:txBody>
      </p:sp>
      <p:sp>
        <p:nvSpPr>
          <p:cNvPr id="37912" name="Text Box 24"/>
          <p:cNvSpPr txBox="1">
            <a:spLocks noChangeArrowheads="1"/>
          </p:cNvSpPr>
          <p:nvPr/>
        </p:nvSpPr>
        <p:spPr bwMode="auto">
          <a:xfrm>
            <a:off x="588963" y="4693393"/>
            <a:ext cx="10350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a:solidFill>
                  <a:prstClr val="black"/>
                </a:solidFill>
              </a:rPr>
              <a:t>40</a:t>
            </a:r>
            <a:r>
              <a:rPr lang="ja-JP" altLang="en-US" b="1" dirty="0">
                <a:solidFill>
                  <a:prstClr val="black"/>
                </a:solidFill>
              </a:rPr>
              <a:t>名</a:t>
            </a:r>
          </a:p>
        </p:txBody>
      </p:sp>
      <p:sp>
        <p:nvSpPr>
          <p:cNvPr id="37913" name="Text Box 25"/>
          <p:cNvSpPr txBox="1">
            <a:spLocks noChangeArrowheads="1"/>
          </p:cNvSpPr>
          <p:nvPr/>
        </p:nvSpPr>
        <p:spPr bwMode="auto">
          <a:xfrm>
            <a:off x="588963" y="5033961"/>
            <a:ext cx="11350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a:solidFill>
                  <a:prstClr val="black"/>
                </a:solidFill>
              </a:rPr>
              <a:t>40</a:t>
            </a:r>
            <a:r>
              <a:rPr lang="ja-JP" altLang="en-US" b="1" dirty="0">
                <a:solidFill>
                  <a:prstClr val="black"/>
                </a:solidFill>
              </a:rPr>
              <a:t>名</a:t>
            </a:r>
          </a:p>
        </p:txBody>
      </p:sp>
      <p:sp>
        <p:nvSpPr>
          <p:cNvPr id="37914" name="Rectangle 26"/>
          <p:cNvSpPr>
            <a:spLocks noChangeArrowheads="1"/>
          </p:cNvSpPr>
          <p:nvPr/>
        </p:nvSpPr>
        <p:spPr bwMode="auto">
          <a:xfrm>
            <a:off x="1536700" y="2741613"/>
            <a:ext cx="6251575" cy="32734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prstClr val="black"/>
                </a:solidFill>
              </a:rPr>
              <a:t>プラセボ（偽薬）</a:t>
            </a:r>
          </a:p>
        </p:txBody>
      </p:sp>
      <p:sp>
        <p:nvSpPr>
          <p:cNvPr id="24" name="コンテンツ プレースホルダー 1"/>
          <p:cNvSpPr>
            <a:spLocks noGrp="1"/>
          </p:cNvSpPr>
          <p:nvPr>
            <p:ph sz="quarter" idx="1"/>
          </p:nvPr>
        </p:nvSpPr>
        <p:spPr>
          <a:xfrm>
            <a:off x="591344" y="5877272"/>
            <a:ext cx="8153400" cy="648369"/>
          </a:xfrm>
        </p:spPr>
        <p:txBody>
          <a:bodyPr/>
          <a:lstStyle/>
          <a:p>
            <a:r>
              <a:rPr lang="ja-JP" altLang="en-US" dirty="0"/>
              <a:t>最適な用法、用量を探りつつ、有効性も評価</a:t>
            </a:r>
          </a:p>
        </p:txBody>
      </p:sp>
    </p:spTree>
    <p:extLst>
      <p:ext uri="{BB962C8B-B14F-4D97-AF65-F5344CB8AC3E}">
        <p14:creationId xmlns:p14="http://schemas.microsoft.com/office/powerpoint/2010/main" val="350032576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12775" y="228600"/>
            <a:ext cx="8153400" cy="990600"/>
          </a:xfrm>
        </p:spPr>
        <p:txBody>
          <a:bodyPr/>
          <a:lstStyle/>
          <a:p>
            <a:r>
              <a:rPr lang="ja-JP" altLang="en-US"/>
              <a:t>第</a:t>
            </a:r>
            <a:r>
              <a:rPr lang="en-US" altLang="ja-JP"/>
              <a:t>Ⅲ</a:t>
            </a:r>
            <a:r>
              <a:rPr lang="ja-JP" altLang="en-US"/>
              <a:t>相試験の例</a:t>
            </a:r>
          </a:p>
        </p:txBody>
      </p:sp>
      <p:sp>
        <p:nvSpPr>
          <p:cNvPr id="152579" name="コンテンツ プレースホルダー 1"/>
          <p:cNvSpPr>
            <a:spLocks noGrp="1"/>
          </p:cNvSpPr>
          <p:nvPr>
            <p:ph sz="quarter" idx="1"/>
          </p:nvPr>
        </p:nvSpPr>
        <p:spPr>
          <a:xfrm>
            <a:off x="611560" y="5013176"/>
            <a:ext cx="8153400" cy="648369"/>
          </a:xfrm>
        </p:spPr>
        <p:txBody>
          <a:bodyPr/>
          <a:lstStyle/>
          <a:p>
            <a:r>
              <a:rPr lang="ja-JP" altLang="en-US" dirty="0"/>
              <a:t>実用化時に近い用法、用量、できるだけ長期間</a:t>
            </a:r>
          </a:p>
        </p:txBody>
      </p:sp>
      <p:sp>
        <p:nvSpPr>
          <p:cNvPr id="152580" name="Rectangle 7"/>
          <p:cNvSpPr>
            <a:spLocks noChangeArrowheads="1"/>
          </p:cNvSpPr>
          <p:nvPr/>
        </p:nvSpPr>
        <p:spPr bwMode="auto">
          <a:xfrm>
            <a:off x="1941513" y="2614613"/>
            <a:ext cx="6262687" cy="4508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prstClr val="black"/>
                </a:solidFill>
              </a:rPr>
              <a:t>プラセボ</a:t>
            </a:r>
          </a:p>
        </p:txBody>
      </p:sp>
      <p:sp>
        <p:nvSpPr>
          <p:cNvPr id="152581" name="Rectangle 8"/>
          <p:cNvSpPr>
            <a:spLocks noChangeArrowheads="1"/>
          </p:cNvSpPr>
          <p:nvPr/>
        </p:nvSpPr>
        <p:spPr bwMode="auto">
          <a:xfrm>
            <a:off x="1947863" y="3109913"/>
            <a:ext cx="6262687" cy="450850"/>
          </a:xfrm>
          <a:prstGeom prst="rect">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dirty="0">
                <a:solidFill>
                  <a:prstClr val="black"/>
                </a:solidFill>
              </a:rPr>
              <a:t>40 mg/</a:t>
            </a:r>
            <a:r>
              <a:rPr lang="ja-JP" altLang="en-US" dirty="0">
                <a:solidFill>
                  <a:prstClr val="black"/>
                </a:solidFill>
              </a:rPr>
              <a:t>日</a:t>
            </a:r>
          </a:p>
        </p:txBody>
      </p:sp>
      <p:sp>
        <p:nvSpPr>
          <p:cNvPr id="152582" name="Text Box 9"/>
          <p:cNvSpPr txBox="1">
            <a:spLocks noChangeArrowheads="1"/>
          </p:cNvSpPr>
          <p:nvPr/>
        </p:nvSpPr>
        <p:spPr bwMode="auto">
          <a:xfrm>
            <a:off x="1633538" y="3643313"/>
            <a:ext cx="93821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a:solidFill>
                  <a:prstClr val="black"/>
                </a:solidFill>
              </a:rPr>
              <a:t>0</a:t>
            </a:r>
            <a:r>
              <a:rPr lang="ja-JP" altLang="en-US" b="1">
                <a:solidFill>
                  <a:prstClr val="black"/>
                </a:solidFill>
              </a:rPr>
              <a:t>週</a:t>
            </a:r>
          </a:p>
        </p:txBody>
      </p:sp>
      <p:sp>
        <p:nvSpPr>
          <p:cNvPr id="152583" name="Text Box 10"/>
          <p:cNvSpPr txBox="1">
            <a:spLocks noChangeArrowheads="1"/>
          </p:cNvSpPr>
          <p:nvPr/>
        </p:nvSpPr>
        <p:spPr bwMode="auto">
          <a:xfrm>
            <a:off x="4762500" y="3641725"/>
            <a:ext cx="11874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a:solidFill>
                  <a:prstClr val="black"/>
                </a:solidFill>
              </a:rPr>
              <a:t>26</a:t>
            </a:r>
            <a:r>
              <a:rPr lang="ja-JP" altLang="en-US" b="1">
                <a:solidFill>
                  <a:prstClr val="black"/>
                </a:solidFill>
              </a:rPr>
              <a:t>週</a:t>
            </a:r>
          </a:p>
        </p:txBody>
      </p:sp>
      <p:sp>
        <p:nvSpPr>
          <p:cNvPr id="152584" name="Text Box 12"/>
          <p:cNvSpPr txBox="1">
            <a:spLocks noChangeArrowheads="1"/>
          </p:cNvSpPr>
          <p:nvPr/>
        </p:nvSpPr>
        <p:spPr bwMode="auto">
          <a:xfrm>
            <a:off x="7835900" y="3641725"/>
            <a:ext cx="10953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a:solidFill>
                  <a:prstClr val="black"/>
                </a:solidFill>
              </a:rPr>
              <a:t>52</a:t>
            </a:r>
            <a:r>
              <a:rPr lang="ja-JP" altLang="en-US" b="1">
                <a:solidFill>
                  <a:prstClr val="black"/>
                </a:solidFill>
              </a:rPr>
              <a:t>週</a:t>
            </a:r>
          </a:p>
        </p:txBody>
      </p:sp>
      <p:sp>
        <p:nvSpPr>
          <p:cNvPr id="152585" name="Text Box 13"/>
          <p:cNvSpPr txBox="1">
            <a:spLocks noChangeArrowheads="1"/>
          </p:cNvSpPr>
          <p:nvPr/>
        </p:nvSpPr>
        <p:spPr bwMode="auto">
          <a:xfrm>
            <a:off x="777875" y="2608263"/>
            <a:ext cx="8016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a:solidFill>
                  <a:prstClr val="black"/>
                </a:solidFill>
              </a:rPr>
              <a:t>120</a:t>
            </a:r>
            <a:r>
              <a:rPr lang="ja-JP" altLang="en-US" b="1">
                <a:solidFill>
                  <a:prstClr val="black"/>
                </a:solidFill>
              </a:rPr>
              <a:t>名</a:t>
            </a:r>
          </a:p>
        </p:txBody>
      </p:sp>
      <p:sp>
        <p:nvSpPr>
          <p:cNvPr id="152586" name="Text Box 14"/>
          <p:cNvSpPr txBox="1">
            <a:spLocks noChangeArrowheads="1"/>
          </p:cNvSpPr>
          <p:nvPr/>
        </p:nvSpPr>
        <p:spPr bwMode="auto">
          <a:xfrm>
            <a:off x="777875" y="3119438"/>
            <a:ext cx="8016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a:solidFill>
                  <a:prstClr val="black"/>
                </a:solidFill>
              </a:rPr>
              <a:t>120</a:t>
            </a:r>
            <a:r>
              <a:rPr lang="ja-JP" altLang="en-US" b="1">
                <a:solidFill>
                  <a:prstClr val="black"/>
                </a:solidFill>
              </a:rPr>
              <a:t>名</a:t>
            </a:r>
          </a:p>
        </p:txBody>
      </p:sp>
    </p:spTree>
    <p:extLst>
      <p:ext uri="{BB962C8B-B14F-4D97-AF65-F5344CB8AC3E}">
        <p14:creationId xmlns:p14="http://schemas.microsoft.com/office/powerpoint/2010/main" val="2327452682"/>
      </p:ext>
    </p:extLst>
  </p:cSld>
  <p:clrMapOvr>
    <a:masterClrMapping/>
  </p:clrMapOvr>
  <p:transition>
    <p:dissolve/>
  </p:transition>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デザート">
  <a:themeElements>
    <a:clrScheme name="デザート">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デザート">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4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デザート">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13856</TotalTime>
  <Words>2757</Words>
  <Application>Microsoft Office PowerPoint</Application>
  <PresentationFormat>画面に合わせる (4:3)</PresentationFormat>
  <Paragraphs>399</Paragraphs>
  <Slides>40</Slides>
  <Notes>1</Notes>
  <HiddenSlides>0</HiddenSlides>
  <MMClips>0</MMClips>
  <ScaleCrop>false</ScaleCrop>
  <HeadingPairs>
    <vt:vector size="6" baseType="variant">
      <vt:variant>
        <vt:lpstr>使用されているフォント</vt:lpstr>
      </vt:variant>
      <vt:variant>
        <vt:i4>20</vt:i4>
      </vt:variant>
      <vt:variant>
        <vt:lpstr>テーマ</vt:lpstr>
      </vt:variant>
      <vt:variant>
        <vt:i4>12</vt:i4>
      </vt:variant>
      <vt:variant>
        <vt:lpstr>スライド タイトル</vt:lpstr>
      </vt:variant>
      <vt:variant>
        <vt:i4>40</vt:i4>
      </vt:variant>
    </vt:vector>
  </HeadingPairs>
  <TitlesOfParts>
    <vt:vector size="72" baseType="lpstr">
      <vt:lpstr>HGPｺﾞｼｯｸE</vt:lpstr>
      <vt:lpstr>HGP創英角ｺﾞｼｯｸUB</vt:lpstr>
      <vt:lpstr>HGP創英角ﾎﾟｯﾌﾟ体</vt:lpstr>
      <vt:lpstr>HGS明朝E</vt:lpstr>
      <vt:lpstr>HGｺﾞｼｯｸM</vt:lpstr>
      <vt:lpstr>ＭＳ Ｐゴシック</vt:lpstr>
      <vt:lpstr>ＭＳ Ｐ明朝</vt:lpstr>
      <vt:lpstr>Osaka</vt:lpstr>
      <vt:lpstr>Arial</vt:lpstr>
      <vt:lpstr>Calibri</vt:lpstr>
      <vt:lpstr>Century Gothic</vt:lpstr>
      <vt:lpstr>Courier New</vt:lpstr>
      <vt:lpstr>Lucida Sans Unicode</vt:lpstr>
      <vt:lpstr>Palatino Linotype</vt:lpstr>
      <vt:lpstr>Times New Roman</vt:lpstr>
      <vt:lpstr>Tw Cen MT</vt:lpstr>
      <vt:lpstr>Verdana</vt:lpstr>
      <vt:lpstr>Wingdings</vt:lpstr>
      <vt:lpstr>Wingdings 2</vt:lpstr>
      <vt:lpstr>Wingdings 3</vt:lpstr>
      <vt:lpstr>4_Office ​​テーマ</vt:lpstr>
      <vt:lpstr>ホワイト</vt:lpstr>
      <vt:lpstr>デザート</vt:lpstr>
      <vt:lpstr>エグゼクティブ</vt:lpstr>
      <vt:lpstr>標準デザイン</vt:lpstr>
      <vt:lpstr>1_標準デザイン</vt:lpstr>
      <vt:lpstr>ビジネス</vt:lpstr>
      <vt:lpstr>4_ホワイト</vt:lpstr>
      <vt:lpstr>クラリティ</vt:lpstr>
      <vt:lpstr>2_ホワイト</vt:lpstr>
      <vt:lpstr>1_ホワイト</vt:lpstr>
      <vt:lpstr>4_標準デザイン</vt:lpstr>
      <vt:lpstr>臨床研究・臨床試験の意義と役割 ～エビデンス構築から経済効果まで～</vt:lpstr>
      <vt:lpstr>PowerPoint プレゼンテーション</vt:lpstr>
      <vt:lpstr>薬の開発；実用化までの実際のプロセス</vt:lpstr>
      <vt:lpstr>ヒトを対象とする研究；臨床研究</vt:lpstr>
      <vt:lpstr>臨床研究の目的と手法</vt:lpstr>
      <vt:lpstr>PowerPoint プレゼンテーション</vt:lpstr>
      <vt:lpstr>第Ⅰ相試験とは？</vt:lpstr>
      <vt:lpstr>第Ⅱ相試験の例</vt:lpstr>
      <vt:lpstr>第Ⅲ相試験の例</vt:lpstr>
      <vt:lpstr>無作為化二重盲検比較試験 RCT;double-blind randomised control trial</vt:lpstr>
      <vt:lpstr>ヘルシンキ宣言 2013年フォルタレザ改訂版</vt:lpstr>
      <vt:lpstr>日本は保険医療体制</vt:lpstr>
      <vt:lpstr>「治験」；国（行政）が認めた臨床試験</vt:lpstr>
      <vt:lpstr>新薬の審査・承認</vt:lpstr>
      <vt:lpstr>治験を規制する法令</vt:lpstr>
      <vt:lpstr>ヘルシンキ宣言 ヒトを対象とする医学研究の倫理的原則  （1964年フィンランド、ヘルシンキの世界医学会で採択） （1975年、1983年、1989年、1996年、2000年、2002年、2004年、2008年、2013年に修正）</vt:lpstr>
      <vt:lpstr>医薬品の臨床試験の実施の基準に関する省令 （省令GCP = good clinical practice 1997年）</vt:lpstr>
      <vt:lpstr>「GCP」制定の経緯</vt:lpstr>
      <vt:lpstr>「保険承認された標準的治療」とは？</vt:lpstr>
      <vt:lpstr>PowerPoint プレゼンテーション</vt:lpstr>
      <vt:lpstr>小括（1）</vt:lpstr>
      <vt:lpstr>Evidence-based Medicine (EBM)</vt:lpstr>
      <vt:lpstr>医師の臨床決断</vt:lpstr>
      <vt:lpstr>臨床研究の方法別分類</vt:lpstr>
      <vt:lpstr>エビデンスのピラミッド</vt:lpstr>
      <vt:lpstr>治験以外の臨床試験の意義</vt:lpstr>
      <vt:lpstr>ディオバン（バルサルタン）事件</vt:lpstr>
      <vt:lpstr>PowerPoint プレゼンテーション</vt:lpstr>
      <vt:lpstr>ディオバン事件の本質</vt:lpstr>
      <vt:lpstr>臨床研究規制強化の必要性</vt:lpstr>
      <vt:lpstr>PowerPoint プレゼンテーション</vt:lpstr>
      <vt:lpstr>小括（2）</vt:lpstr>
      <vt:lpstr>経済活動として見た新薬開発</vt:lpstr>
      <vt:lpstr>PowerPoint プレゼンテーション</vt:lpstr>
      <vt:lpstr>日本の治験・臨床開発の「空洞化」</vt:lpstr>
      <vt:lpstr>医療機関主導の医薬開発推進</vt:lpstr>
      <vt:lpstr>※医師主導治験</vt:lpstr>
      <vt:lpstr>医療法に基づく臨床研究中核病院</vt:lpstr>
      <vt:lpstr>臨床研究主導のために必要な業務と費用</vt:lpstr>
      <vt:lpstr>小括（3）</vt:lpstr>
    </vt:vector>
  </TitlesOfParts>
  <Company>東京医科歯科大学薬害監視学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治験・臨床試験</dc:title>
  <dc:creator>Ryuji Koike</dc:creator>
  <cp:lastModifiedBy>鈴木秀一</cp:lastModifiedBy>
  <cp:revision>421</cp:revision>
  <dcterms:created xsi:type="dcterms:W3CDTF">2008-05-01T10:54:11Z</dcterms:created>
  <dcterms:modified xsi:type="dcterms:W3CDTF">2017-11-13T13:38:41Z</dcterms:modified>
</cp:coreProperties>
</file>